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257" r:id="rId4"/>
    <p:sldId id="258" r:id="rId5"/>
    <p:sldId id="259" r:id="rId6"/>
    <p:sldId id="306" r:id="rId7"/>
    <p:sldId id="261" r:id="rId8"/>
    <p:sldId id="262" r:id="rId9"/>
    <p:sldId id="263" r:id="rId10"/>
    <p:sldId id="264" r:id="rId11"/>
    <p:sldId id="265" r:id="rId12"/>
    <p:sldId id="299" r:id="rId13"/>
    <p:sldId id="300" r:id="rId14"/>
    <p:sldId id="303" r:id="rId15"/>
    <p:sldId id="302" r:id="rId16"/>
    <p:sldId id="307" r:id="rId17"/>
    <p:sldId id="266" r:id="rId18"/>
    <p:sldId id="267" r:id="rId19"/>
    <p:sldId id="268" r:id="rId20"/>
    <p:sldId id="269" r:id="rId21"/>
    <p:sldId id="273" r:id="rId22"/>
    <p:sldId id="309" r:id="rId23"/>
    <p:sldId id="310" r:id="rId24"/>
    <p:sldId id="301" r:id="rId25"/>
    <p:sldId id="304" r:id="rId26"/>
    <p:sldId id="305" r:id="rId27"/>
    <p:sldId id="311" r:id="rId28"/>
    <p:sldId id="295" r:id="rId29"/>
    <p:sldId id="296" r:id="rId30"/>
    <p:sldId id="312" r:id="rId31"/>
    <p:sldId id="297" r:id="rId32"/>
    <p:sldId id="298" r:id="rId33"/>
    <p:sldId id="323" r:id="rId34"/>
    <p:sldId id="324" r:id="rId35"/>
    <p:sldId id="327" r:id="rId36"/>
    <p:sldId id="320" r:id="rId37"/>
    <p:sldId id="321" r:id="rId38"/>
    <p:sldId id="330" r:id="rId39"/>
    <p:sldId id="331" r:id="rId40"/>
    <p:sldId id="325" r:id="rId41"/>
    <p:sldId id="329" r:id="rId42"/>
    <p:sldId id="322" r:id="rId43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CC"/>
    <a:srgbClr val="00B0F0"/>
    <a:srgbClr val="CC99FF"/>
    <a:srgbClr val="FFCCFF"/>
    <a:srgbClr val="FFFFCC"/>
    <a:srgbClr val="0090D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89130" autoAdjust="0"/>
  </p:normalViewPr>
  <p:slideViewPr>
    <p:cSldViewPr showGuides="1"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27963;&#38913;&#31807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4.xml"/><Relationship Id="rId4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27963;&#38913;&#31807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27963;&#38913;&#31807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27963;&#38913;&#31807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taff\Desktop\JFNC%20RAW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staff\Desktop\JFNC%20RAW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staff\Desktop\JFNC%20RAW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staff\Desktop\JFNC%20RAW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staff\Desktop\JFNC%20R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(N=500)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8984154758433"/>
          <c:y val="0.25824868652262511"/>
          <c:w val="0.85284084281131523"/>
          <c:h val="0.71369098686843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工作表1!$H$4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0090D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onfetti">
                <a:fgClr>
                  <a:srgbClr val="FF99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工作表1!$G$5:$G$9</c:f>
              <c:strCache>
                <c:ptCount val="5"/>
                <c:pt idx="0">
                  <c:v>一個</c:v>
                </c:pt>
                <c:pt idx="1">
                  <c:v>兩個</c:v>
                </c:pt>
                <c:pt idx="2">
                  <c:v>三個</c:v>
                </c:pt>
                <c:pt idx="3">
                  <c:v>四個</c:v>
                </c:pt>
                <c:pt idx="4">
                  <c:v>五個</c:v>
                </c:pt>
              </c:strCache>
            </c:strRef>
          </c:cat>
          <c:val>
            <c:numRef>
              <c:f>工作表1!$H$5:$H$9</c:f>
              <c:numCache>
                <c:formatCode>General</c:formatCode>
                <c:ptCount val="5"/>
                <c:pt idx="0">
                  <c:v>301</c:v>
                </c:pt>
                <c:pt idx="1">
                  <c:v>173</c:v>
                </c:pt>
                <c:pt idx="2">
                  <c:v>22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655040"/>
        <c:axId val="93656576"/>
      </c:barChart>
      <c:catAx>
        <c:axId val="93655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3656576"/>
        <c:crosses val="autoZero"/>
        <c:auto val="1"/>
        <c:lblAlgn val="ctr"/>
        <c:lblOffset val="100"/>
        <c:noMultiLvlLbl val="0"/>
      </c:catAx>
      <c:valAx>
        <c:axId val="936565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365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079031787693203E-2"/>
          <c:y val="0.11645068537358283"/>
          <c:w val="0.90071109166909691"/>
          <c:h val="0.784232087087325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工作表2!$A$2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00000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工作表2!$B$1:$D$1</c:f>
              <c:strCache>
                <c:ptCount val="3"/>
                <c:pt idx="0">
                  <c:v>Q11
</c:v>
                </c:pt>
                <c:pt idx="1">
                  <c:v>Q7
</c:v>
                </c:pt>
                <c:pt idx="2">
                  <c:v>Q1 
</c:v>
                </c:pt>
              </c:strCache>
            </c:strRef>
          </c:cat>
          <c:val>
            <c:numRef>
              <c:f>工作表2!$B$2:$D$2</c:f>
              <c:numCache>
                <c:formatCode>General</c:formatCode>
                <c:ptCount val="3"/>
                <c:pt idx="0">
                  <c:v>2.7679999999999998</c:v>
                </c:pt>
                <c:pt idx="1">
                  <c:v>2.6709999999999998</c:v>
                </c:pt>
                <c:pt idx="2">
                  <c:v>2.9510000000000001</c:v>
                </c:pt>
              </c:numCache>
            </c:numRef>
          </c:val>
        </c:ser>
        <c:ser>
          <c:idx val="1"/>
          <c:order val="1"/>
          <c:tx>
            <c:strRef>
              <c:f>工作表2!$A$3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工作表2!$B$1:$D$1</c:f>
              <c:strCache>
                <c:ptCount val="3"/>
                <c:pt idx="0">
                  <c:v>Q11
</c:v>
                </c:pt>
                <c:pt idx="1">
                  <c:v>Q7
</c:v>
                </c:pt>
                <c:pt idx="2">
                  <c:v>Q1 
</c:v>
                </c:pt>
              </c:strCache>
            </c:strRef>
          </c:cat>
          <c:val>
            <c:numRef>
              <c:f>工作表2!$B$3:$D$3</c:f>
              <c:numCache>
                <c:formatCode>General</c:formatCode>
                <c:ptCount val="3"/>
                <c:pt idx="0">
                  <c:v>2.9969999999999999</c:v>
                </c:pt>
                <c:pt idx="1">
                  <c:v>3.04</c:v>
                </c:pt>
                <c:pt idx="2">
                  <c:v>3.2309999999999999</c:v>
                </c:pt>
              </c:numCache>
            </c:numRef>
          </c:val>
        </c:ser>
        <c:ser>
          <c:idx val="2"/>
          <c:order val="2"/>
          <c:tx>
            <c:strRef>
              <c:f>工作表2!$A$4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90D5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工作表2!$B$1:$D$1</c:f>
              <c:strCache>
                <c:ptCount val="3"/>
                <c:pt idx="0">
                  <c:v>Q11
</c:v>
                </c:pt>
                <c:pt idx="1">
                  <c:v>Q7
</c:v>
                </c:pt>
                <c:pt idx="2">
                  <c:v>Q1 
</c:v>
                </c:pt>
              </c:strCache>
            </c:strRef>
          </c:cat>
          <c:val>
            <c:numRef>
              <c:f>工作表2!$B$4:$D$4</c:f>
              <c:numCache>
                <c:formatCode>General</c:formatCode>
                <c:ptCount val="3"/>
                <c:pt idx="0">
                  <c:v>3.3170000000000002</c:v>
                </c:pt>
                <c:pt idx="1">
                  <c:v>3.3170000000000002</c:v>
                </c:pt>
                <c:pt idx="2">
                  <c:v>3.512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23179392"/>
        <c:axId val="123180928"/>
      </c:barChart>
      <c:catAx>
        <c:axId val="12317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23180928"/>
        <c:crosses val="autoZero"/>
        <c:auto val="1"/>
        <c:lblAlgn val="ctr"/>
        <c:lblOffset val="100"/>
        <c:noMultiLvlLbl val="0"/>
      </c:catAx>
      <c:valAx>
        <c:axId val="123180928"/>
        <c:scaling>
          <c:orientation val="minMax"/>
          <c:min val="1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2317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346675415573055"/>
          <c:y val="1.6797075457224329E-2"/>
          <c:w val="0.66781957810829207"/>
          <c:h val="7.5774869811643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400"/>
      </a:pPr>
      <a:endParaRPr lang="zh-HK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工作表3!$A$2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00000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工作表3!$B$1:$D$1</c:f>
              <c:strCache>
                <c:ptCount val="3"/>
                <c:pt idx="0">
                  <c:v>Q12</c:v>
                </c:pt>
                <c:pt idx="1">
                  <c:v>Q5</c:v>
                </c:pt>
                <c:pt idx="2">
                  <c:v>Q3</c:v>
                </c:pt>
              </c:strCache>
            </c:strRef>
          </c:cat>
          <c:val>
            <c:numRef>
              <c:f>工作表3!$B$2:$D$2</c:f>
              <c:numCache>
                <c:formatCode>General</c:formatCode>
                <c:ptCount val="3"/>
                <c:pt idx="0">
                  <c:v>2.8290000000000002</c:v>
                </c:pt>
                <c:pt idx="1">
                  <c:v>2.915</c:v>
                </c:pt>
                <c:pt idx="2">
                  <c:v>2.6589999999999998</c:v>
                </c:pt>
              </c:numCache>
            </c:numRef>
          </c:val>
        </c:ser>
        <c:ser>
          <c:idx val="1"/>
          <c:order val="1"/>
          <c:tx>
            <c:strRef>
              <c:f>工作表3!$A$3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工作表3!$B$1:$D$1</c:f>
              <c:strCache>
                <c:ptCount val="3"/>
                <c:pt idx="0">
                  <c:v>Q12</c:v>
                </c:pt>
                <c:pt idx="1">
                  <c:v>Q5</c:v>
                </c:pt>
                <c:pt idx="2">
                  <c:v>Q3</c:v>
                </c:pt>
              </c:strCache>
            </c:strRef>
          </c:cat>
          <c:val>
            <c:numRef>
              <c:f>工作表3!$B$3:$D$3</c:f>
              <c:numCache>
                <c:formatCode>General</c:formatCode>
                <c:ptCount val="3"/>
                <c:pt idx="0">
                  <c:v>3.05</c:v>
                </c:pt>
                <c:pt idx="1">
                  <c:v>3.2360000000000002</c:v>
                </c:pt>
                <c:pt idx="2">
                  <c:v>3.0529999999999999</c:v>
                </c:pt>
              </c:numCache>
            </c:numRef>
          </c:val>
        </c:ser>
        <c:ser>
          <c:idx val="2"/>
          <c:order val="2"/>
          <c:tx>
            <c:strRef>
              <c:f>工作表3!$A$4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90D5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工作表3!$B$1:$D$1</c:f>
              <c:strCache>
                <c:ptCount val="3"/>
                <c:pt idx="0">
                  <c:v>Q12</c:v>
                </c:pt>
                <c:pt idx="1">
                  <c:v>Q5</c:v>
                </c:pt>
                <c:pt idx="2">
                  <c:v>Q3</c:v>
                </c:pt>
              </c:strCache>
            </c:strRef>
          </c:cat>
          <c:val>
            <c:numRef>
              <c:f>工作表3!$B$4:$D$4</c:f>
              <c:numCache>
                <c:formatCode>General</c:formatCode>
                <c:ptCount val="3"/>
                <c:pt idx="0">
                  <c:v>3.2930000000000001</c:v>
                </c:pt>
                <c:pt idx="1">
                  <c:v>3.22</c:v>
                </c:pt>
                <c:pt idx="2">
                  <c:v>3.3410000000000002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25061376"/>
        <c:axId val="125071360"/>
      </c:barChart>
      <c:catAx>
        <c:axId val="12506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25071360"/>
        <c:crosses val="autoZero"/>
        <c:auto val="1"/>
        <c:lblAlgn val="ctr"/>
        <c:lblOffset val="100"/>
        <c:noMultiLvlLbl val="0"/>
      </c:catAx>
      <c:valAx>
        <c:axId val="125071360"/>
        <c:scaling>
          <c:orientation val="minMax"/>
          <c:max val="4"/>
          <c:min val="1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2506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769185800670546"/>
          <c:y val="1.7347799242707095E-2"/>
          <c:w val="0.66424503751076724"/>
          <c:h val="7.3250057825997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400"/>
      </a:pPr>
      <a:endParaRPr lang="zh-HK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工作表4!$A$2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00000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工作表4!$B$1:$D$1</c:f>
              <c:strCache>
                <c:ptCount val="3"/>
                <c:pt idx="0">
                  <c:v>Q10</c:v>
                </c:pt>
                <c:pt idx="1">
                  <c:v>Q9</c:v>
                </c:pt>
                <c:pt idx="2">
                  <c:v>Q2</c:v>
                </c:pt>
              </c:strCache>
            </c:strRef>
          </c:cat>
          <c:val>
            <c:numRef>
              <c:f>工作表4!$B$2:$D$2</c:f>
              <c:numCache>
                <c:formatCode>General</c:formatCode>
                <c:ptCount val="3"/>
                <c:pt idx="0">
                  <c:v>2.6949999999999998</c:v>
                </c:pt>
                <c:pt idx="1">
                  <c:v>2.6949999999999998</c:v>
                </c:pt>
                <c:pt idx="2">
                  <c:v>2.6219999999999999</c:v>
                </c:pt>
              </c:numCache>
            </c:numRef>
          </c:val>
        </c:ser>
        <c:ser>
          <c:idx val="1"/>
          <c:order val="1"/>
          <c:tx>
            <c:strRef>
              <c:f>工作表4!$A$3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工作表4!$B$1:$D$1</c:f>
              <c:strCache>
                <c:ptCount val="3"/>
                <c:pt idx="0">
                  <c:v>Q10</c:v>
                </c:pt>
                <c:pt idx="1">
                  <c:v>Q9</c:v>
                </c:pt>
                <c:pt idx="2">
                  <c:v>Q2</c:v>
                </c:pt>
              </c:strCache>
            </c:strRef>
          </c:cat>
          <c:val>
            <c:numRef>
              <c:f>工作表4!$B$3:$D$3</c:f>
              <c:numCache>
                <c:formatCode>General</c:formatCode>
                <c:ptCount val="3"/>
                <c:pt idx="0">
                  <c:v>3.2309999999999999</c:v>
                </c:pt>
                <c:pt idx="1">
                  <c:v>3.0339999999999998</c:v>
                </c:pt>
                <c:pt idx="2">
                  <c:v>2.9020000000000001</c:v>
                </c:pt>
              </c:numCache>
            </c:numRef>
          </c:val>
        </c:ser>
        <c:ser>
          <c:idx val="2"/>
          <c:order val="2"/>
          <c:tx>
            <c:strRef>
              <c:f>工作表4!$A$4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90D5"/>
              </a:fgClr>
              <a:bgClr>
                <a:srgbClr val="FFFFFF"/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Pt>
            <c:idx val="2"/>
            <c:invertIfNegative val="0"/>
            <c:bubble3D val="0"/>
            <c:spPr>
              <a:pattFill prst="lgConfetti">
                <a:fgClr>
                  <a:srgbClr val="0090D5"/>
                </a:fgClr>
                <a:bgClr>
                  <a:srgbClr val="FFFFFF"/>
                </a:bgClr>
              </a:pattFill>
              <a:ln>
                <a:solidFill>
                  <a:srgbClr val="000000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工作表4!$B$1:$D$1</c:f>
              <c:strCache>
                <c:ptCount val="3"/>
                <c:pt idx="0">
                  <c:v>Q10</c:v>
                </c:pt>
                <c:pt idx="1">
                  <c:v>Q9</c:v>
                </c:pt>
                <c:pt idx="2">
                  <c:v>Q2</c:v>
                </c:pt>
              </c:strCache>
            </c:strRef>
          </c:cat>
          <c:val>
            <c:numRef>
              <c:f>工作表4!$B$4:$D$4</c:f>
              <c:numCache>
                <c:formatCode>General</c:formatCode>
                <c:ptCount val="3"/>
                <c:pt idx="0">
                  <c:v>3.22</c:v>
                </c:pt>
                <c:pt idx="1">
                  <c:v>3.1949999999999998</c:v>
                </c:pt>
                <c:pt idx="2">
                  <c:v>3.1949999999999998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36524800"/>
        <c:axId val="36526336"/>
      </c:barChart>
      <c:catAx>
        <c:axId val="365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6526336"/>
        <c:crosses val="autoZero"/>
        <c:auto val="1"/>
        <c:lblAlgn val="ctr"/>
        <c:lblOffset val="100"/>
        <c:noMultiLvlLbl val="0"/>
      </c:catAx>
      <c:valAx>
        <c:axId val="36526336"/>
        <c:scaling>
          <c:orientation val="minMax"/>
          <c:max val="4"/>
          <c:min val="1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652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449322966401721"/>
          <c:y val="1.7347799242707095E-2"/>
          <c:w val="0.67258377138218772"/>
          <c:h val="7.3250057825997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400"/>
      </a:pPr>
      <a:endParaRPr lang="zh-HK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933036024422814E-2"/>
          <c:y val="0.1234989436500059"/>
          <c:w val="0.90878411301340778"/>
          <c:h val="0.785484819851170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工作表5!$A$2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00000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工作表5!$B$1:$D$1</c:f>
              <c:strCache>
                <c:ptCount val="3"/>
                <c:pt idx="0">
                  <c:v>Q8</c:v>
                </c:pt>
                <c:pt idx="1">
                  <c:v>Q6</c:v>
                </c:pt>
                <c:pt idx="2">
                  <c:v>Q4</c:v>
                </c:pt>
              </c:strCache>
            </c:strRef>
          </c:cat>
          <c:val>
            <c:numRef>
              <c:f>工作表5!$B$2:$D$2</c:f>
              <c:numCache>
                <c:formatCode>General</c:formatCode>
                <c:ptCount val="3"/>
                <c:pt idx="0">
                  <c:v>2.8170000000000002</c:v>
                </c:pt>
                <c:pt idx="1">
                  <c:v>2.78</c:v>
                </c:pt>
                <c:pt idx="2">
                  <c:v>2.78</c:v>
                </c:pt>
              </c:numCache>
            </c:numRef>
          </c:val>
        </c:ser>
        <c:ser>
          <c:idx val="1"/>
          <c:order val="1"/>
          <c:tx>
            <c:strRef>
              <c:f>工作表5!$A$3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工作表5!$B$1:$D$1</c:f>
              <c:strCache>
                <c:ptCount val="3"/>
                <c:pt idx="0">
                  <c:v>Q8</c:v>
                </c:pt>
                <c:pt idx="1">
                  <c:v>Q6</c:v>
                </c:pt>
                <c:pt idx="2">
                  <c:v>Q4</c:v>
                </c:pt>
              </c:strCache>
            </c:strRef>
          </c:cat>
          <c:val>
            <c:numRef>
              <c:f>工作表5!$B$3:$D$3</c:f>
              <c:numCache>
                <c:formatCode>General</c:formatCode>
                <c:ptCount val="3"/>
                <c:pt idx="0">
                  <c:v>3.1909999999999998</c:v>
                </c:pt>
                <c:pt idx="1">
                  <c:v>3.0270000000000001</c:v>
                </c:pt>
                <c:pt idx="2">
                  <c:v>3.1779999999999999</c:v>
                </c:pt>
              </c:numCache>
            </c:numRef>
          </c:val>
        </c:ser>
        <c:ser>
          <c:idx val="2"/>
          <c:order val="2"/>
          <c:tx>
            <c:strRef>
              <c:f>工作表5!$A$4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90D5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工作表5!$B$1:$D$1</c:f>
              <c:strCache>
                <c:ptCount val="3"/>
                <c:pt idx="0">
                  <c:v>Q8</c:v>
                </c:pt>
                <c:pt idx="1">
                  <c:v>Q6</c:v>
                </c:pt>
                <c:pt idx="2">
                  <c:v>Q4</c:v>
                </c:pt>
              </c:strCache>
            </c:strRef>
          </c:cat>
          <c:val>
            <c:numRef>
              <c:f>工作表5!$B$4:$D$4</c:f>
              <c:numCache>
                <c:formatCode>General</c:formatCode>
                <c:ptCount val="3"/>
                <c:pt idx="0">
                  <c:v>3.3660000000000001</c:v>
                </c:pt>
                <c:pt idx="1">
                  <c:v>3.3410000000000002</c:v>
                </c:pt>
                <c:pt idx="2">
                  <c:v>3.488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36973184"/>
        <c:axId val="36983168"/>
      </c:barChart>
      <c:catAx>
        <c:axId val="3697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6983168"/>
        <c:crosses val="autoZero"/>
        <c:auto val="1"/>
        <c:lblAlgn val="ctr"/>
        <c:lblOffset val="100"/>
        <c:noMultiLvlLbl val="0"/>
      </c:catAx>
      <c:valAx>
        <c:axId val="36983168"/>
        <c:scaling>
          <c:orientation val="minMax"/>
          <c:min val="1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697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426098938767989"/>
          <c:y val="1.6815097044294319E-2"/>
          <c:w val="0.66552207507020622"/>
          <c:h val="6.8475841648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400"/>
      </a:pPr>
      <a:endParaRPr lang="zh-H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(N=500)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工作表1!$C$17</c:f>
              <c:strCache>
                <c:ptCount val="1"/>
                <c:pt idx="0">
                  <c:v>被訪者人數</c:v>
                </c:pt>
              </c:strCache>
            </c:strRef>
          </c:tx>
          <c:spPr>
            <a:solidFill>
              <a:srgbClr val="0090D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lgConfetti">
                <a:fgClr>
                  <a:srgbClr val="FF99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工作表1!$B$18:$B$23</c:f>
              <c:strCache>
                <c:ptCount val="6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71或以上</c:v>
                </c:pt>
              </c:strCache>
            </c:strRef>
          </c:cat>
          <c:val>
            <c:numRef>
              <c:f>工作表1!$C$18:$C$23</c:f>
              <c:numCache>
                <c:formatCode>###0</c:formatCode>
                <c:ptCount val="6"/>
                <c:pt idx="0">
                  <c:v>35</c:v>
                </c:pt>
                <c:pt idx="1">
                  <c:v>198</c:v>
                </c:pt>
                <c:pt idx="2">
                  <c:v>173</c:v>
                </c:pt>
                <c:pt idx="3">
                  <c:v>84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665536"/>
        <c:axId val="95962240"/>
      </c:barChart>
      <c:catAx>
        <c:axId val="95665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5962240"/>
        <c:crosses val="autoZero"/>
        <c:auto val="1"/>
        <c:lblAlgn val="ctr"/>
        <c:lblOffset val="100"/>
        <c:noMultiLvlLbl val="0"/>
      </c:catAx>
      <c:valAx>
        <c:axId val="95962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566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(N=500)</a:t>
            </a: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工作表1!$H$17</c:f>
              <c:strCache>
                <c:ptCount val="1"/>
                <c:pt idx="0">
                  <c:v>被訪者人數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lgConfetti">
                <a:fgClr>
                  <a:srgbClr val="FF99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gConfetti">
                <a:fgClr>
                  <a:srgbClr val="FF99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工作表1!$G$18:$G$25</c:f>
              <c:strCache>
                <c:ptCount val="8"/>
                <c:pt idx="0">
                  <c:v>$10,000或以下</c:v>
                </c:pt>
                <c:pt idx="1">
                  <c:v>$10,001-$20,000</c:v>
                </c:pt>
                <c:pt idx="2">
                  <c:v>$20,001-$30,000</c:v>
                </c:pt>
                <c:pt idx="3">
                  <c:v>$30,001-$40,000</c:v>
                </c:pt>
                <c:pt idx="4">
                  <c:v>$40,001-$50,000</c:v>
                </c:pt>
                <c:pt idx="5">
                  <c:v>$50,001-$60,000</c:v>
                </c:pt>
                <c:pt idx="6">
                  <c:v>$60,001或以上</c:v>
                </c:pt>
                <c:pt idx="7">
                  <c:v>不清楚／拒絶回答</c:v>
                </c:pt>
              </c:strCache>
            </c:strRef>
          </c:cat>
          <c:val>
            <c:numRef>
              <c:f>工作表1!$H$18:$H$25</c:f>
              <c:numCache>
                <c:formatCode>###0</c:formatCode>
                <c:ptCount val="8"/>
                <c:pt idx="0">
                  <c:v>10</c:v>
                </c:pt>
                <c:pt idx="1">
                  <c:v>81</c:v>
                </c:pt>
                <c:pt idx="2">
                  <c:v>154</c:v>
                </c:pt>
                <c:pt idx="3">
                  <c:v>105</c:v>
                </c:pt>
                <c:pt idx="4">
                  <c:v>59</c:v>
                </c:pt>
                <c:pt idx="5">
                  <c:v>17</c:v>
                </c:pt>
                <c:pt idx="6">
                  <c:v>9</c:v>
                </c:pt>
                <c:pt idx="7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754496"/>
        <c:axId val="95764480"/>
      </c:barChart>
      <c:catAx>
        <c:axId val="95754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5764480"/>
        <c:crosses val="autoZero"/>
        <c:auto val="1"/>
        <c:lblAlgn val="ctr"/>
        <c:lblOffset val="100"/>
        <c:noMultiLvlLbl val="0"/>
      </c:catAx>
      <c:valAx>
        <c:axId val="957644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575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HK" altLang="en-US" sz="1600" dirty="0"/>
              <a:t>被訪者</a:t>
            </a:r>
            <a:r>
              <a:rPr lang="zh-HK" altLang="en-US" sz="1600" dirty="0" smtClean="0"/>
              <a:t>人數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(n=435)</a:t>
            </a:r>
            <a:endParaRPr lang="zh-HK" alt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工作表1!$H$30</c:f>
              <c:strCache>
                <c:ptCount val="1"/>
                <c:pt idx="0">
                  <c:v>被訪者人數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90D5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</c:dPt>
          <c:dPt>
            <c:idx val="1"/>
            <c:bubble3D val="0"/>
            <c:explosion val="15"/>
            <c:spPr>
              <a:pattFill prst="lgConfetti">
                <a:fgClr>
                  <a:srgbClr val="FF99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工作表1!$G$31:$G$33</c:f>
              <c:strCache>
                <c:ptCount val="3"/>
                <c:pt idx="0">
                  <c:v>低收入組 (月入20,000以下)</c:v>
                </c:pt>
                <c:pt idx="1">
                  <c:v>中收入組 (月入20,001 - 40,000)</c:v>
                </c:pt>
                <c:pt idx="2">
                  <c:v>高收入組 (月入40,001或以上)</c:v>
                </c:pt>
              </c:strCache>
            </c:strRef>
          </c:cat>
          <c:val>
            <c:numRef>
              <c:f>工作表1!$H$31:$H$33</c:f>
              <c:numCache>
                <c:formatCode>###0</c:formatCode>
                <c:ptCount val="3"/>
                <c:pt idx="0">
                  <c:v>91</c:v>
                </c:pt>
                <c:pt idx="1">
                  <c:v>259</c:v>
                </c:pt>
                <c:pt idx="2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家庭快樂程度評分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(N=498)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49382250611286"/>
          <c:y val="0.12771537748957851"/>
          <c:w val="0.84945829787692406"/>
          <c:h val="0.75335241183087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工作表1!$C$92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rgbClr val="0090D5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pattFill prst="pct75">
                <a:fgClr>
                  <a:srgbClr val="FF990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pattFill prst="nar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工作表1!$B$93:$B$112</c:f>
              <c:numCache>
                <c:formatCode>General</c:formatCode>
                <c:ptCount val="20"/>
                <c:pt idx="0">
                  <c:v>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65</c:v>
                </c:pt>
                <c:pt idx="5">
                  <c:v>69</c:v>
                </c:pt>
                <c:pt idx="6">
                  <c:v>70</c:v>
                </c:pt>
                <c:pt idx="7">
                  <c:v>72</c:v>
                </c:pt>
                <c:pt idx="8">
                  <c:v>75</c:v>
                </c:pt>
                <c:pt idx="9">
                  <c:v>77</c:v>
                </c:pt>
                <c:pt idx="10">
                  <c:v>78</c:v>
                </c:pt>
                <c:pt idx="11">
                  <c:v>79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92</c:v>
                </c:pt>
                <c:pt idx="16">
                  <c:v>95</c:v>
                </c:pt>
                <c:pt idx="17">
                  <c:v>98</c:v>
                </c:pt>
                <c:pt idx="18">
                  <c:v>99</c:v>
                </c:pt>
                <c:pt idx="19">
                  <c:v>100</c:v>
                </c:pt>
              </c:numCache>
            </c:numRef>
          </c:cat>
          <c:val>
            <c:numRef>
              <c:f>工作表1!$C$93:$C$112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15</c:v>
                </c:pt>
                <c:pt idx="3">
                  <c:v>50</c:v>
                </c:pt>
                <c:pt idx="4">
                  <c:v>15</c:v>
                </c:pt>
                <c:pt idx="5">
                  <c:v>1</c:v>
                </c:pt>
                <c:pt idx="6">
                  <c:v>87</c:v>
                </c:pt>
                <c:pt idx="7">
                  <c:v>1</c:v>
                </c:pt>
                <c:pt idx="8">
                  <c:v>27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133</c:v>
                </c:pt>
                <c:pt idx="13">
                  <c:v>31</c:v>
                </c:pt>
                <c:pt idx="14">
                  <c:v>90</c:v>
                </c:pt>
                <c:pt idx="15">
                  <c:v>1</c:v>
                </c:pt>
                <c:pt idx="16">
                  <c:v>7</c:v>
                </c:pt>
                <c:pt idx="17">
                  <c:v>2</c:v>
                </c:pt>
                <c:pt idx="18">
                  <c:v>4</c:v>
                </c:pt>
                <c:pt idx="1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37760"/>
        <c:axId val="92839296"/>
      </c:barChart>
      <c:catAx>
        <c:axId val="928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2839296"/>
        <c:crosses val="autoZero"/>
        <c:auto val="1"/>
        <c:lblAlgn val="ctr"/>
        <c:lblOffset val="100"/>
        <c:noMultiLvlLbl val="0"/>
      </c:catAx>
      <c:valAx>
        <c:axId val="9283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20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被訪者人數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2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zh-HK" sz="2000" b="0" i="0" u="none" strike="noStrike" baseline="0">
                <a:effectLst/>
              </a:rPr>
              <a:t>陪伴子女時間</a:t>
            </a:r>
            <a:r>
              <a:rPr lang="en-US" altLang="zh-HK" sz="2000" b="0" i="0" u="none" strike="noStrike" baseline="0">
                <a:effectLst/>
              </a:rPr>
              <a:t> (</a:t>
            </a:r>
            <a:r>
              <a:rPr lang="zh-TW" altLang="zh-HK" sz="2000" b="0" i="0" u="none" strike="noStrike" baseline="0">
                <a:effectLst/>
              </a:rPr>
              <a:t>分鐘</a:t>
            </a:r>
            <a:r>
              <a:rPr lang="en-US" altLang="zh-HK" sz="2000" b="0" i="0" u="none" strike="noStrike" baseline="0">
                <a:effectLst/>
              </a:rPr>
              <a:t>)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441786757787352"/>
          <c:y val="0.12991998561241933"/>
          <c:w val="0.82052889615213198"/>
          <c:h val="0.72103003440522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工作表1!$H$43</c:f>
              <c:strCache>
                <c:ptCount val="1"/>
                <c:pt idx="0">
                  <c:v>被訪者人數 (N=500)</c:v>
                </c:pt>
              </c:strCache>
            </c:strRef>
          </c:tx>
          <c:spPr>
            <a:solidFill>
              <a:srgbClr val="0090D5"/>
            </a:solidFill>
            <a:ln>
              <a:noFill/>
            </a:ln>
            <a:effectLst/>
          </c:spPr>
          <c:invertIfNegative val="0"/>
          <c:cat>
            <c:numRef>
              <c:f>工作表1!$G$44:$G$91</c:f>
              <c:numCache>
                <c:formatCode>General</c:formatCode>
                <c:ptCount val="48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25</c:v>
                </c:pt>
                <c:pt idx="10">
                  <c:v>30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  <c:pt idx="19">
                  <c:v>120</c:v>
                </c:pt>
                <c:pt idx="20">
                  <c:v>130</c:v>
                </c:pt>
                <c:pt idx="21">
                  <c:v>150</c:v>
                </c:pt>
                <c:pt idx="22">
                  <c:v>180</c:v>
                </c:pt>
                <c:pt idx="23">
                  <c:v>200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280</c:v>
                </c:pt>
                <c:pt idx="28">
                  <c:v>300</c:v>
                </c:pt>
                <c:pt idx="29">
                  <c:v>320</c:v>
                </c:pt>
                <c:pt idx="30">
                  <c:v>350</c:v>
                </c:pt>
                <c:pt idx="31">
                  <c:v>360</c:v>
                </c:pt>
                <c:pt idx="32">
                  <c:v>400</c:v>
                </c:pt>
                <c:pt idx="33">
                  <c:v>420</c:v>
                </c:pt>
                <c:pt idx="34">
                  <c:v>450</c:v>
                </c:pt>
                <c:pt idx="35">
                  <c:v>460</c:v>
                </c:pt>
                <c:pt idx="36">
                  <c:v>480</c:v>
                </c:pt>
                <c:pt idx="37">
                  <c:v>500</c:v>
                </c:pt>
                <c:pt idx="38">
                  <c:v>600</c:v>
                </c:pt>
                <c:pt idx="39">
                  <c:v>660</c:v>
                </c:pt>
                <c:pt idx="40">
                  <c:v>700</c:v>
                </c:pt>
                <c:pt idx="41">
                  <c:v>720</c:v>
                </c:pt>
                <c:pt idx="42">
                  <c:v>900</c:v>
                </c:pt>
                <c:pt idx="43">
                  <c:v>960</c:v>
                </c:pt>
                <c:pt idx="44">
                  <c:v>1000</c:v>
                </c:pt>
                <c:pt idx="45">
                  <c:v>1140</c:v>
                </c:pt>
                <c:pt idx="46">
                  <c:v>1200</c:v>
                </c:pt>
                <c:pt idx="47">
                  <c:v>1440</c:v>
                </c:pt>
              </c:numCache>
            </c:numRef>
          </c:cat>
          <c:val>
            <c:numRef>
              <c:f>工作表1!$H$44:$H$91</c:f>
              <c:numCache>
                <c:formatCode>General</c:formatCode>
                <c:ptCount val="48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29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58</c:v>
                </c:pt>
                <c:pt idx="15">
                  <c:v>1</c:v>
                </c:pt>
                <c:pt idx="16">
                  <c:v>2</c:v>
                </c:pt>
                <c:pt idx="17">
                  <c:v>14</c:v>
                </c:pt>
                <c:pt idx="18">
                  <c:v>1</c:v>
                </c:pt>
                <c:pt idx="19">
                  <c:v>61</c:v>
                </c:pt>
                <c:pt idx="20">
                  <c:v>2</c:v>
                </c:pt>
                <c:pt idx="21">
                  <c:v>7</c:v>
                </c:pt>
                <c:pt idx="22">
                  <c:v>65</c:v>
                </c:pt>
                <c:pt idx="23">
                  <c:v>22</c:v>
                </c:pt>
                <c:pt idx="24">
                  <c:v>46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48</c:v>
                </c:pt>
                <c:pt idx="29">
                  <c:v>1</c:v>
                </c:pt>
                <c:pt idx="30">
                  <c:v>1</c:v>
                </c:pt>
                <c:pt idx="31">
                  <c:v>31</c:v>
                </c:pt>
                <c:pt idx="32">
                  <c:v>7</c:v>
                </c:pt>
                <c:pt idx="33">
                  <c:v>4</c:v>
                </c:pt>
                <c:pt idx="34">
                  <c:v>2</c:v>
                </c:pt>
                <c:pt idx="35">
                  <c:v>1</c:v>
                </c:pt>
                <c:pt idx="36">
                  <c:v>10</c:v>
                </c:pt>
                <c:pt idx="37">
                  <c:v>6</c:v>
                </c:pt>
                <c:pt idx="38">
                  <c:v>22</c:v>
                </c:pt>
                <c:pt idx="39">
                  <c:v>3</c:v>
                </c:pt>
                <c:pt idx="40">
                  <c:v>1</c:v>
                </c:pt>
                <c:pt idx="41">
                  <c:v>7</c:v>
                </c:pt>
                <c:pt idx="42">
                  <c:v>2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766144"/>
        <c:axId val="91796608"/>
      </c:barChart>
      <c:catAx>
        <c:axId val="9176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1796608"/>
        <c:crosses val="autoZero"/>
        <c:auto val="1"/>
        <c:lblAlgn val="ctr"/>
        <c:lblOffset val="100"/>
        <c:noMultiLvlLbl val="0"/>
      </c:catAx>
      <c:valAx>
        <c:axId val="917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zh-HK" sz="1400" b="0" i="0" baseline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被訪者人數 </a:t>
                </a:r>
                <a:r>
                  <a:rPr lang="en-US" altLang="zh-HK" sz="1400" b="0" i="0" baseline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(N=500)</a:t>
                </a:r>
                <a:endParaRPr lang="zh-HK" altLang="zh-HK" sz="14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176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title>
    <c:autoTitleDeleted val="0"/>
    <c:plotArea>
      <c:layout>
        <c:manualLayout>
          <c:layoutTarget val="inner"/>
          <c:xMode val="edge"/>
          <c:yMode val="edge"/>
          <c:x val="0.17399222502847522"/>
          <c:y val="0.11805001499128473"/>
          <c:w val="0.81918659931659499"/>
          <c:h val="0.72422333103474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工作表1!$C$50</c:f>
              <c:strCache>
                <c:ptCount val="1"/>
                <c:pt idx="0">
                  <c:v>與子女溝通時間 (分鐘)</c:v>
                </c:pt>
              </c:strCache>
            </c:strRef>
          </c:tx>
          <c:spPr>
            <a:solidFill>
              <a:srgbClr val="0090D5"/>
            </a:solidFill>
            <a:ln>
              <a:noFill/>
            </a:ln>
            <a:effectLst/>
          </c:spPr>
          <c:invertIfNegative val="0"/>
          <c:cat>
            <c:numRef>
              <c:f>工作表1!$B$51:$B$84</c:f>
              <c:numCache>
                <c:formatCode>General</c:formatCode>
                <c:ptCount val="3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14</c:v>
                </c:pt>
                <c:pt idx="8">
                  <c:v>15</c:v>
                </c:pt>
                <c:pt idx="9">
                  <c:v>20</c:v>
                </c:pt>
                <c:pt idx="10">
                  <c:v>30</c:v>
                </c:pt>
                <c:pt idx="11">
                  <c:v>40</c:v>
                </c:pt>
                <c:pt idx="12">
                  <c:v>45</c:v>
                </c:pt>
                <c:pt idx="13">
                  <c:v>50</c:v>
                </c:pt>
                <c:pt idx="14">
                  <c:v>60</c:v>
                </c:pt>
                <c:pt idx="15">
                  <c:v>80</c:v>
                </c:pt>
                <c:pt idx="16">
                  <c:v>90</c:v>
                </c:pt>
                <c:pt idx="17">
                  <c:v>100</c:v>
                </c:pt>
                <c:pt idx="18">
                  <c:v>120</c:v>
                </c:pt>
                <c:pt idx="19">
                  <c:v>150</c:v>
                </c:pt>
                <c:pt idx="20">
                  <c:v>160</c:v>
                </c:pt>
                <c:pt idx="21">
                  <c:v>180</c:v>
                </c:pt>
                <c:pt idx="22">
                  <c:v>200</c:v>
                </c:pt>
                <c:pt idx="23">
                  <c:v>240</c:v>
                </c:pt>
                <c:pt idx="24">
                  <c:v>300</c:v>
                </c:pt>
                <c:pt idx="25">
                  <c:v>350</c:v>
                </c:pt>
                <c:pt idx="26">
                  <c:v>360</c:v>
                </c:pt>
                <c:pt idx="27">
                  <c:v>400</c:v>
                </c:pt>
                <c:pt idx="28">
                  <c:v>420</c:v>
                </c:pt>
                <c:pt idx="29">
                  <c:v>450</c:v>
                </c:pt>
                <c:pt idx="30">
                  <c:v>480</c:v>
                </c:pt>
                <c:pt idx="31">
                  <c:v>500</c:v>
                </c:pt>
                <c:pt idx="32">
                  <c:v>600</c:v>
                </c:pt>
                <c:pt idx="33">
                  <c:v>720</c:v>
                </c:pt>
              </c:numCache>
            </c:numRef>
          </c:cat>
          <c:val>
            <c:numRef>
              <c:f>工作表1!$C$51:$C$84</c:f>
              <c:numCache>
                <c:formatCode>General</c:formatCode>
                <c:ptCount val="34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  <c:pt idx="5">
                  <c:v>31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  <c:pt idx="9">
                  <c:v>23</c:v>
                </c:pt>
                <c:pt idx="10">
                  <c:v>95</c:v>
                </c:pt>
                <c:pt idx="11">
                  <c:v>3</c:v>
                </c:pt>
                <c:pt idx="12">
                  <c:v>2</c:v>
                </c:pt>
                <c:pt idx="13">
                  <c:v>6</c:v>
                </c:pt>
                <c:pt idx="14">
                  <c:v>103</c:v>
                </c:pt>
                <c:pt idx="15">
                  <c:v>5</c:v>
                </c:pt>
                <c:pt idx="16">
                  <c:v>6</c:v>
                </c:pt>
                <c:pt idx="17">
                  <c:v>14</c:v>
                </c:pt>
                <c:pt idx="18">
                  <c:v>62</c:v>
                </c:pt>
                <c:pt idx="19">
                  <c:v>7</c:v>
                </c:pt>
                <c:pt idx="20">
                  <c:v>4</c:v>
                </c:pt>
                <c:pt idx="21">
                  <c:v>40</c:v>
                </c:pt>
                <c:pt idx="22">
                  <c:v>12</c:v>
                </c:pt>
                <c:pt idx="23">
                  <c:v>20</c:v>
                </c:pt>
                <c:pt idx="24">
                  <c:v>19</c:v>
                </c:pt>
                <c:pt idx="25">
                  <c:v>1</c:v>
                </c:pt>
                <c:pt idx="26">
                  <c:v>7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4</c:v>
                </c:pt>
                <c:pt idx="3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82048"/>
        <c:axId val="92883584"/>
      </c:barChart>
      <c:catAx>
        <c:axId val="928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2883584"/>
        <c:crosses val="autoZero"/>
        <c:auto val="1"/>
        <c:lblAlgn val="ctr"/>
        <c:lblOffset val="100"/>
        <c:noMultiLvlLbl val="0"/>
      </c:catAx>
      <c:valAx>
        <c:axId val="928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被訪者人數 </a:t>
                </a:r>
                <a:r>
                  <a:rPr lang="en-US" altLang="zh-TW" sz="14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(N=500)</a:t>
                </a:r>
                <a:endPara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28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kumimoji="1" lang="zh-TW" altLang="zh-HK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子女的主要照顧者</a:t>
            </a:r>
            <a:r>
              <a:rPr kumimoji="1" lang="zh-TW" altLang="en-US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(n=724)</a:t>
            </a:r>
            <a:endParaRPr lang="zh-TW" altLang="en-US" sz="2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10768063190214432"/>
          <c:y val="8.4180979826834635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工作表1!$C$42</c:f>
              <c:strCache>
                <c:ptCount val="1"/>
                <c:pt idx="0">
                  <c:v>子女人數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pattFill prst="lgConfetti">
                <a:fgClr>
                  <a:srgbClr val="FF99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</c:dPt>
          <c:dPt>
            <c:idx val="1"/>
            <c:bubble3D val="0"/>
            <c:explosion val="12"/>
            <c:spPr>
              <a:solidFill>
                <a:srgbClr val="0090D5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pattFill prst="narVert">
                <a:fgClr>
                  <a:srgbClr val="00B05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157232704402517E-2"/>
                  <c:y val="-1.96422286262614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22012578616352"/>
                  <c:y val="-2.2448261287155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HK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工作表1!$B$43:$B$45</c:f>
              <c:strCache>
                <c:ptCount val="3"/>
                <c:pt idx="0">
                  <c:v>自己或配偶照顧</c:v>
                </c:pt>
                <c:pt idx="1">
                  <c:v>祖父母照顧</c:v>
                </c:pt>
                <c:pt idx="2">
                  <c:v>外傭或其他人照顧</c:v>
                </c:pt>
              </c:strCache>
            </c:strRef>
          </c:cat>
          <c:val>
            <c:numRef>
              <c:f>工作表1!$C$43:$C$45</c:f>
              <c:numCache>
                <c:formatCode>General</c:formatCode>
                <c:ptCount val="3"/>
                <c:pt idx="0">
                  <c:v>561</c:v>
                </c:pt>
                <c:pt idx="1">
                  <c:v>87</c:v>
                </c:pt>
                <c:pt idx="2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家庭快樂程度評分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(N=498)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49382250611286"/>
          <c:y val="0.12771537748957851"/>
          <c:w val="0.84945829787692406"/>
          <c:h val="0.75335241183087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工作表1!$C$92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rgbClr val="0090D5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pattFill prst="pct75">
                <a:fgClr>
                  <a:srgbClr val="FF99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pattFill prst="narVert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工作表1!$B$93:$B$112</c:f>
              <c:numCache>
                <c:formatCode>General</c:formatCode>
                <c:ptCount val="20"/>
                <c:pt idx="0">
                  <c:v>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65</c:v>
                </c:pt>
                <c:pt idx="5">
                  <c:v>69</c:v>
                </c:pt>
                <c:pt idx="6">
                  <c:v>70</c:v>
                </c:pt>
                <c:pt idx="7">
                  <c:v>72</c:v>
                </c:pt>
                <c:pt idx="8">
                  <c:v>75</c:v>
                </c:pt>
                <c:pt idx="9">
                  <c:v>77</c:v>
                </c:pt>
                <c:pt idx="10">
                  <c:v>78</c:v>
                </c:pt>
                <c:pt idx="11">
                  <c:v>79</c:v>
                </c:pt>
                <c:pt idx="12">
                  <c:v>80</c:v>
                </c:pt>
                <c:pt idx="13">
                  <c:v>85</c:v>
                </c:pt>
                <c:pt idx="14">
                  <c:v>90</c:v>
                </c:pt>
                <c:pt idx="15">
                  <c:v>92</c:v>
                </c:pt>
                <c:pt idx="16">
                  <c:v>95</c:v>
                </c:pt>
                <c:pt idx="17">
                  <c:v>98</c:v>
                </c:pt>
                <c:pt idx="18">
                  <c:v>99</c:v>
                </c:pt>
                <c:pt idx="19">
                  <c:v>100</c:v>
                </c:pt>
              </c:numCache>
            </c:numRef>
          </c:cat>
          <c:val>
            <c:numRef>
              <c:f>工作表1!$C$93:$C$112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15</c:v>
                </c:pt>
                <c:pt idx="3">
                  <c:v>50</c:v>
                </c:pt>
                <c:pt idx="4">
                  <c:v>15</c:v>
                </c:pt>
                <c:pt idx="5">
                  <c:v>1</c:v>
                </c:pt>
                <c:pt idx="6">
                  <c:v>87</c:v>
                </c:pt>
                <c:pt idx="7">
                  <c:v>1</c:v>
                </c:pt>
                <c:pt idx="8">
                  <c:v>27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133</c:v>
                </c:pt>
                <c:pt idx="13">
                  <c:v>31</c:v>
                </c:pt>
                <c:pt idx="14">
                  <c:v>90</c:v>
                </c:pt>
                <c:pt idx="15">
                  <c:v>1</c:v>
                </c:pt>
                <c:pt idx="16">
                  <c:v>7</c:v>
                </c:pt>
                <c:pt idx="17">
                  <c:v>2</c:v>
                </c:pt>
                <c:pt idx="18">
                  <c:v>4</c:v>
                </c:pt>
                <c:pt idx="19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66592"/>
        <c:axId val="96368128"/>
      </c:barChart>
      <c:catAx>
        <c:axId val="963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6368128"/>
        <c:crosses val="autoZero"/>
        <c:auto val="1"/>
        <c:lblAlgn val="ctr"/>
        <c:lblOffset val="100"/>
        <c:noMultiLvlLbl val="0"/>
      </c:catAx>
      <c:valAx>
        <c:axId val="963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20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被訪者人數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63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DEE51-0691-45DA-A3F1-511E30CFD069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1C0102FE-8E99-4063-B907-3F7194ED0358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CE1E0D-1DDE-46D1-AF61-559F7ABA9E58}" type="parTrans" cxnId="{B9D0307D-2D85-45BB-97DA-256C2457334E}">
      <dgm:prSet/>
      <dgm:spPr/>
      <dgm:t>
        <a:bodyPr/>
        <a:lstStyle/>
        <a:p>
          <a:endParaRPr lang="zh-HK" altLang="en-US"/>
        </a:p>
      </dgm:t>
    </dgm:pt>
    <dgm:pt modelId="{B5B94FBA-A64F-4193-8FA1-6A251FAA36F6}" type="sibTrans" cxnId="{B9D0307D-2D85-45BB-97DA-256C2457334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zh-HK" altLang="en-US"/>
        </a:p>
      </dgm:t>
    </dgm:pt>
    <dgm:pt modelId="{AA029D5E-F216-4F8C-B797-049EAA836453}">
      <dgm:prSet phldrT="[文字]"/>
      <dgm:spPr>
        <a:solidFill>
          <a:srgbClr val="0090D5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技巧</a:t>
          </a: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5BB249-F93D-4ABF-93F0-70F77263AE05}" type="parTrans" cxnId="{5E8CED99-C2F8-4261-82E9-02D2FD41DD38}">
      <dgm:prSet/>
      <dgm:spPr/>
      <dgm:t>
        <a:bodyPr/>
        <a:lstStyle/>
        <a:p>
          <a:endParaRPr lang="zh-HK" altLang="en-US"/>
        </a:p>
      </dgm:t>
    </dgm:pt>
    <dgm:pt modelId="{B1094E6B-20BB-4C5D-B4A4-877AD2021CCB}" type="sibTrans" cxnId="{5E8CED99-C2F8-4261-82E9-02D2FD41DD3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HK" altLang="en-US"/>
        </a:p>
      </dgm:t>
    </dgm:pt>
    <dgm:pt modelId="{5629BE05-DD4C-4028-A4D1-4CCBDC3A8708}">
      <dgm:prSet phldrT="[文字]"/>
      <dgm:spPr>
        <a:solidFill>
          <a:srgbClr val="FF6699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</a:t>
          </a:r>
          <a: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自己做起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6D648-8903-45C9-859C-A2230BBCD38A}" type="parTrans" cxnId="{6201ABB2-209F-4D44-AEFD-EF726BFD4730}">
      <dgm:prSet/>
      <dgm:spPr/>
      <dgm:t>
        <a:bodyPr/>
        <a:lstStyle/>
        <a:p>
          <a:endParaRPr lang="zh-HK" altLang="en-US"/>
        </a:p>
      </dgm:t>
    </dgm:pt>
    <dgm:pt modelId="{245D0697-D6F9-4139-BE11-034F09404F48}" type="sibTrans" cxnId="{6201ABB2-209F-4D44-AEFD-EF726BFD473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zh-HK" altLang="en-US"/>
        </a:p>
      </dgm:t>
    </dgm:pt>
    <dgm:pt modelId="{3D9F9ECC-E4E8-4BAB-85A9-FE01BA607E7F}" type="pres">
      <dgm:prSet presAssocID="{7D9DEE51-0691-45DA-A3F1-511E30CFD06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HK" altLang="en-US"/>
        </a:p>
      </dgm:t>
    </dgm:pt>
    <dgm:pt modelId="{4653FA2F-1416-4A6F-A085-BBA338DC215C}" type="pres">
      <dgm:prSet presAssocID="{1C0102FE-8E99-4063-B907-3F7194ED0358}" presName="text1" presStyleCnt="0"/>
      <dgm:spPr/>
      <dgm:t>
        <a:bodyPr/>
        <a:lstStyle/>
        <a:p>
          <a:endParaRPr lang="zh-HK" altLang="en-US"/>
        </a:p>
      </dgm:t>
    </dgm:pt>
    <dgm:pt modelId="{B0F5ACF7-5B79-432B-9A19-10CCC2F301E2}" type="pres">
      <dgm:prSet presAssocID="{1C0102FE-8E99-4063-B907-3F7194ED0358}" presName="textRepeatNode" presStyleLbl="alignNode1" presStyleIdx="0" presStyleCnt="3" custLinFactNeighborX="76260" custLinFactNeighborY="-54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950C6E4-F1A9-48B1-8462-3D5C3411D888}" type="pres">
      <dgm:prSet presAssocID="{1C0102FE-8E99-4063-B907-3F7194ED0358}" presName="textaccent1" presStyleCnt="0"/>
      <dgm:spPr/>
      <dgm:t>
        <a:bodyPr/>
        <a:lstStyle/>
        <a:p>
          <a:endParaRPr lang="zh-HK" altLang="en-US"/>
        </a:p>
      </dgm:t>
    </dgm:pt>
    <dgm:pt modelId="{D9846976-F074-4945-BDAA-3A2CEF43C8F6}" type="pres">
      <dgm:prSet presAssocID="{1C0102FE-8E99-4063-B907-3F7194ED0358}" presName="accentRepeatNode" presStyleLbl="solidAlignAcc1" presStyleIdx="0" presStyleCnt="6" custLinFactX="648437" custLinFactY="-700000" custLinFactNeighborX="700000" custLinFactNeighborY="-703912"/>
      <dgm:spPr/>
      <dgm:t>
        <a:bodyPr/>
        <a:lstStyle/>
        <a:p>
          <a:endParaRPr lang="zh-HK" altLang="en-US"/>
        </a:p>
      </dgm:t>
    </dgm:pt>
    <dgm:pt modelId="{A2575CA5-5D88-48E3-856B-8AE6574796AD}" type="pres">
      <dgm:prSet presAssocID="{B5B94FBA-A64F-4193-8FA1-6A251FAA36F6}" presName="image1" presStyleCnt="0"/>
      <dgm:spPr/>
      <dgm:t>
        <a:bodyPr/>
        <a:lstStyle/>
        <a:p>
          <a:endParaRPr lang="zh-HK" altLang="en-US"/>
        </a:p>
      </dgm:t>
    </dgm:pt>
    <dgm:pt modelId="{F47DD4E1-DF5F-4164-BAD5-2E7D1EC680A4}" type="pres">
      <dgm:prSet presAssocID="{B5B94FBA-A64F-4193-8FA1-6A251FAA36F6}" presName="imageRepeatNode" presStyleLbl="alignAcc1" presStyleIdx="0" presStyleCnt="3" custLinFactNeighborX="76257" custLinFactNeighborY="57486"/>
      <dgm:spPr/>
      <dgm:t>
        <a:bodyPr/>
        <a:lstStyle/>
        <a:p>
          <a:endParaRPr lang="zh-HK" altLang="en-US"/>
        </a:p>
      </dgm:t>
    </dgm:pt>
    <dgm:pt modelId="{26B12245-8E76-45E5-978C-8F10CF9B34C3}" type="pres">
      <dgm:prSet presAssocID="{B5B94FBA-A64F-4193-8FA1-6A251FAA36F6}" presName="imageaccent1" presStyleCnt="0"/>
      <dgm:spPr/>
      <dgm:t>
        <a:bodyPr/>
        <a:lstStyle/>
        <a:p>
          <a:endParaRPr lang="zh-HK" altLang="en-US"/>
        </a:p>
      </dgm:t>
    </dgm:pt>
    <dgm:pt modelId="{A0258D70-69FD-4AF9-BA00-DF146C2161CA}" type="pres">
      <dgm:prSet presAssocID="{B5B94FBA-A64F-4193-8FA1-6A251FAA36F6}" presName="accentRepeatNode" presStyleLbl="solidAlignAcc1" presStyleIdx="1" presStyleCnt="6" custLinFactX="300000" custLinFactY="-100000" custLinFactNeighborX="349339" custLinFactNeighborY="-180662"/>
      <dgm:spPr/>
      <dgm:t>
        <a:bodyPr/>
        <a:lstStyle/>
        <a:p>
          <a:endParaRPr lang="zh-HK" altLang="en-US"/>
        </a:p>
      </dgm:t>
    </dgm:pt>
    <dgm:pt modelId="{13F242CE-8B6B-4130-9424-DEBFBD66BD33}" type="pres">
      <dgm:prSet presAssocID="{AA029D5E-F216-4F8C-B797-049EAA836453}" presName="text2" presStyleCnt="0"/>
      <dgm:spPr/>
      <dgm:t>
        <a:bodyPr/>
        <a:lstStyle/>
        <a:p>
          <a:endParaRPr lang="zh-HK" altLang="en-US"/>
        </a:p>
      </dgm:t>
    </dgm:pt>
    <dgm:pt modelId="{D05EAD9F-1CA0-472C-B4A1-70FEDE09F9AC}" type="pres">
      <dgm:prSet presAssocID="{AA029D5E-F216-4F8C-B797-049EAA836453}" presName="textRepeatNode" presStyleLbl="alignNode1" presStyleIdx="1" presStyleCnt="3" custLinFactNeighborX="-94419" custLinFactNeighborY="-54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77CC8E-91A4-41F3-AA71-A5B85FE49CF0}" type="pres">
      <dgm:prSet presAssocID="{AA029D5E-F216-4F8C-B797-049EAA836453}" presName="textaccent2" presStyleCnt="0"/>
      <dgm:spPr/>
      <dgm:t>
        <a:bodyPr/>
        <a:lstStyle/>
        <a:p>
          <a:endParaRPr lang="zh-HK" altLang="en-US"/>
        </a:p>
      </dgm:t>
    </dgm:pt>
    <dgm:pt modelId="{E75E9C9C-9FFA-44D3-885A-792972FB2415}" type="pres">
      <dgm:prSet presAssocID="{AA029D5E-F216-4F8C-B797-049EAA836453}" presName="accentRepeatNode" presStyleLbl="solidAlignAcc1" presStyleIdx="2" presStyleCnt="6" custLinFactX="-300000" custLinFactY="-157712" custLinFactNeighborX="-356800" custLinFactNeighborY="-200000"/>
      <dgm:spPr/>
      <dgm:t>
        <a:bodyPr/>
        <a:lstStyle/>
        <a:p>
          <a:endParaRPr lang="zh-HK" altLang="en-US"/>
        </a:p>
      </dgm:t>
    </dgm:pt>
    <dgm:pt modelId="{A2FD33F8-CB20-4803-A525-B52A3AA92428}" type="pres">
      <dgm:prSet presAssocID="{B1094E6B-20BB-4C5D-B4A4-877AD2021CCB}" presName="image2" presStyleCnt="0"/>
      <dgm:spPr/>
      <dgm:t>
        <a:bodyPr/>
        <a:lstStyle/>
        <a:p>
          <a:endParaRPr lang="zh-HK" altLang="en-US"/>
        </a:p>
      </dgm:t>
    </dgm:pt>
    <dgm:pt modelId="{26B24B5C-AB05-4A2E-953B-A5E504373F9A}" type="pres">
      <dgm:prSet presAssocID="{B1094E6B-20BB-4C5D-B4A4-877AD2021CCB}" presName="imageRepeatNode" presStyleLbl="alignAcc1" presStyleIdx="1" presStyleCnt="3" custLinFactX="-100000" custLinFactNeighborX="-164222" custLinFactNeighborY="-54117"/>
      <dgm:spPr/>
      <dgm:t>
        <a:bodyPr/>
        <a:lstStyle/>
        <a:p>
          <a:endParaRPr lang="zh-HK" altLang="en-US"/>
        </a:p>
      </dgm:t>
    </dgm:pt>
    <dgm:pt modelId="{1CC6F2A9-6B3A-4AA5-B11C-4149D996B1BD}" type="pres">
      <dgm:prSet presAssocID="{B1094E6B-20BB-4C5D-B4A4-877AD2021CCB}" presName="imageaccent2" presStyleCnt="0"/>
      <dgm:spPr/>
      <dgm:t>
        <a:bodyPr/>
        <a:lstStyle/>
        <a:p>
          <a:endParaRPr lang="zh-HK" altLang="en-US"/>
        </a:p>
      </dgm:t>
    </dgm:pt>
    <dgm:pt modelId="{027553ED-0C52-46EA-BDAF-048DD28F8912}" type="pres">
      <dgm:prSet presAssocID="{B1094E6B-20BB-4C5D-B4A4-877AD2021CCB}" presName="accentRepeatNode" presStyleLbl="solidAlignAcc1" presStyleIdx="3" presStyleCnt="6" custLinFactX="-717228" custLinFactY="-200000" custLinFactNeighborX="-800000" custLinFactNeighborY="-263356"/>
      <dgm:spPr/>
      <dgm:t>
        <a:bodyPr/>
        <a:lstStyle/>
        <a:p>
          <a:endParaRPr lang="zh-HK" altLang="en-US"/>
        </a:p>
      </dgm:t>
    </dgm:pt>
    <dgm:pt modelId="{F1BF9A41-3C8E-4A43-A0A6-B02E0B152B2B}" type="pres">
      <dgm:prSet presAssocID="{5629BE05-DD4C-4028-A4D1-4CCBDC3A8708}" presName="text3" presStyleCnt="0"/>
      <dgm:spPr/>
      <dgm:t>
        <a:bodyPr/>
        <a:lstStyle/>
        <a:p>
          <a:endParaRPr lang="zh-HK" altLang="en-US"/>
        </a:p>
      </dgm:t>
    </dgm:pt>
    <dgm:pt modelId="{6EC9921E-2294-4C24-8DDF-65A585EF10CD}" type="pres">
      <dgm:prSet presAssocID="{5629BE05-DD4C-4028-A4D1-4CCBDC3A8708}" presName="textRepeatNode" presStyleLbl="alignNode1" presStyleIdx="2" presStyleCnt="3" custLinFactNeighborX="75055" custLinFactNeighborY="-54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CA91163-235F-4CF8-8103-6A791950786F}" type="pres">
      <dgm:prSet presAssocID="{5629BE05-DD4C-4028-A4D1-4CCBDC3A8708}" presName="textaccent3" presStyleCnt="0"/>
      <dgm:spPr/>
      <dgm:t>
        <a:bodyPr/>
        <a:lstStyle/>
        <a:p>
          <a:endParaRPr lang="zh-HK" altLang="en-US"/>
        </a:p>
      </dgm:t>
    </dgm:pt>
    <dgm:pt modelId="{CB4672EC-FC8F-4E35-A98B-A5BE964E3393}" type="pres">
      <dgm:prSet presAssocID="{5629BE05-DD4C-4028-A4D1-4CCBDC3A8708}" presName="accentRepeatNode" presStyleLbl="solidAlignAcc1" presStyleIdx="4" presStyleCnt="6" custLinFactX="-200000" custLinFactY="337397" custLinFactNeighborX="-291726" custLinFactNeighborY="400000"/>
      <dgm:spPr/>
      <dgm:t>
        <a:bodyPr/>
        <a:lstStyle/>
        <a:p>
          <a:endParaRPr lang="zh-HK" altLang="en-US"/>
        </a:p>
      </dgm:t>
    </dgm:pt>
    <dgm:pt modelId="{DBD2DA13-F4EB-4433-A576-3F40AB7AA6DC}" type="pres">
      <dgm:prSet presAssocID="{245D0697-D6F9-4139-BE11-034F09404F48}" presName="image3" presStyleCnt="0"/>
      <dgm:spPr/>
      <dgm:t>
        <a:bodyPr/>
        <a:lstStyle/>
        <a:p>
          <a:endParaRPr lang="zh-HK" altLang="en-US"/>
        </a:p>
      </dgm:t>
    </dgm:pt>
    <dgm:pt modelId="{31213A46-A45B-4853-819B-9AF03B0C619A}" type="pres">
      <dgm:prSet presAssocID="{245D0697-D6F9-4139-BE11-034F09404F48}" presName="imageRepeatNode" presStyleLbl="alignAcc1" presStyleIdx="2" presStyleCnt="3" custLinFactNeighborX="74837" custLinFactNeighborY="55738"/>
      <dgm:spPr/>
      <dgm:t>
        <a:bodyPr/>
        <a:lstStyle/>
        <a:p>
          <a:endParaRPr lang="zh-HK" altLang="en-US"/>
        </a:p>
      </dgm:t>
    </dgm:pt>
    <dgm:pt modelId="{EFA3473F-D63F-453A-B5EF-6CDEB22FFDA6}" type="pres">
      <dgm:prSet presAssocID="{245D0697-D6F9-4139-BE11-034F09404F48}" presName="imageaccent3" presStyleCnt="0"/>
      <dgm:spPr/>
      <dgm:t>
        <a:bodyPr/>
        <a:lstStyle/>
        <a:p>
          <a:endParaRPr lang="zh-HK" altLang="en-US"/>
        </a:p>
      </dgm:t>
    </dgm:pt>
    <dgm:pt modelId="{34662A87-5989-467F-859C-9016CB245CBB}" type="pres">
      <dgm:prSet presAssocID="{245D0697-D6F9-4139-BE11-034F09404F48}" presName="accentRepeatNode" presStyleLbl="solidAlignAcc1" presStyleIdx="5" presStyleCnt="6" custLinFactX="393567" custLinFactNeighborX="400000" custLinFactNeighborY="951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09DBCEFD-1E7E-49CD-B668-7B67081B71FC}" type="presOf" srcId="{245D0697-D6F9-4139-BE11-034F09404F48}" destId="{31213A46-A45B-4853-819B-9AF03B0C619A}" srcOrd="0" destOrd="0" presId="urn:microsoft.com/office/officeart/2008/layout/HexagonCluster"/>
    <dgm:cxn modelId="{6201ABB2-209F-4D44-AEFD-EF726BFD4730}" srcId="{7D9DEE51-0691-45DA-A3F1-511E30CFD069}" destId="{5629BE05-DD4C-4028-A4D1-4CCBDC3A8708}" srcOrd="2" destOrd="0" parTransId="{B8B6D648-8903-45C9-859C-A2230BBCD38A}" sibTransId="{245D0697-D6F9-4139-BE11-034F09404F48}"/>
    <dgm:cxn modelId="{5E8CED99-C2F8-4261-82E9-02D2FD41DD38}" srcId="{7D9DEE51-0691-45DA-A3F1-511E30CFD069}" destId="{AA029D5E-F216-4F8C-B797-049EAA836453}" srcOrd="1" destOrd="0" parTransId="{795BB249-F93D-4ABF-93F0-70F77263AE05}" sibTransId="{B1094E6B-20BB-4C5D-B4A4-877AD2021CCB}"/>
    <dgm:cxn modelId="{7A79F42B-77E2-4D98-9320-04A44880A427}" type="presOf" srcId="{AA029D5E-F216-4F8C-B797-049EAA836453}" destId="{D05EAD9F-1CA0-472C-B4A1-70FEDE09F9AC}" srcOrd="0" destOrd="0" presId="urn:microsoft.com/office/officeart/2008/layout/HexagonCluster"/>
    <dgm:cxn modelId="{F53529FD-A531-4D65-9DA7-9490CB9215E2}" type="presOf" srcId="{7D9DEE51-0691-45DA-A3F1-511E30CFD069}" destId="{3D9F9ECC-E4E8-4BAB-85A9-FE01BA607E7F}" srcOrd="0" destOrd="0" presId="urn:microsoft.com/office/officeart/2008/layout/HexagonCluster"/>
    <dgm:cxn modelId="{639121AA-87A7-491E-909F-5F5A07FA5A82}" type="presOf" srcId="{B1094E6B-20BB-4C5D-B4A4-877AD2021CCB}" destId="{26B24B5C-AB05-4A2E-953B-A5E504373F9A}" srcOrd="0" destOrd="0" presId="urn:microsoft.com/office/officeart/2008/layout/HexagonCluster"/>
    <dgm:cxn modelId="{5E02ECCD-5FAD-43B1-B16B-1F20D1FC277A}" type="presOf" srcId="{1C0102FE-8E99-4063-B907-3F7194ED0358}" destId="{B0F5ACF7-5B79-432B-9A19-10CCC2F301E2}" srcOrd="0" destOrd="0" presId="urn:microsoft.com/office/officeart/2008/layout/HexagonCluster"/>
    <dgm:cxn modelId="{D1D778AA-A40A-4371-AEE7-6C666F697463}" type="presOf" srcId="{5629BE05-DD4C-4028-A4D1-4CCBDC3A8708}" destId="{6EC9921E-2294-4C24-8DDF-65A585EF10CD}" srcOrd="0" destOrd="0" presId="urn:microsoft.com/office/officeart/2008/layout/HexagonCluster"/>
    <dgm:cxn modelId="{9A8F0707-1D93-446B-B759-E810D70BA04A}" type="presOf" srcId="{B5B94FBA-A64F-4193-8FA1-6A251FAA36F6}" destId="{F47DD4E1-DF5F-4164-BAD5-2E7D1EC680A4}" srcOrd="0" destOrd="0" presId="urn:microsoft.com/office/officeart/2008/layout/HexagonCluster"/>
    <dgm:cxn modelId="{B9D0307D-2D85-45BB-97DA-256C2457334E}" srcId="{7D9DEE51-0691-45DA-A3F1-511E30CFD069}" destId="{1C0102FE-8E99-4063-B907-3F7194ED0358}" srcOrd="0" destOrd="0" parTransId="{59CE1E0D-1DDE-46D1-AF61-559F7ABA9E58}" sibTransId="{B5B94FBA-A64F-4193-8FA1-6A251FAA36F6}"/>
    <dgm:cxn modelId="{1AC4648E-C756-400D-8743-C4098426FECC}" type="presParOf" srcId="{3D9F9ECC-E4E8-4BAB-85A9-FE01BA607E7F}" destId="{4653FA2F-1416-4A6F-A085-BBA338DC215C}" srcOrd="0" destOrd="0" presId="urn:microsoft.com/office/officeart/2008/layout/HexagonCluster"/>
    <dgm:cxn modelId="{2CC317A5-FA0A-4AE4-B198-7DC61D3125A5}" type="presParOf" srcId="{4653FA2F-1416-4A6F-A085-BBA338DC215C}" destId="{B0F5ACF7-5B79-432B-9A19-10CCC2F301E2}" srcOrd="0" destOrd="0" presId="urn:microsoft.com/office/officeart/2008/layout/HexagonCluster"/>
    <dgm:cxn modelId="{D4C1B206-6CE5-4653-926F-1233DE9043B0}" type="presParOf" srcId="{3D9F9ECC-E4E8-4BAB-85A9-FE01BA607E7F}" destId="{8950C6E4-F1A9-48B1-8462-3D5C3411D888}" srcOrd="1" destOrd="0" presId="urn:microsoft.com/office/officeart/2008/layout/HexagonCluster"/>
    <dgm:cxn modelId="{FAFAB8D2-DB12-4963-9C34-8B3086CA4D90}" type="presParOf" srcId="{8950C6E4-F1A9-48B1-8462-3D5C3411D888}" destId="{D9846976-F074-4945-BDAA-3A2CEF43C8F6}" srcOrd="0" destOrd="0" presId="urn:microsoft.com/office/officeart/2008/layout/HexagonCluster"/>
    <dgm:cxn modelId="{03F71732-AD7E-464D-9E78-A1A507FA9C03}" type="presParOf" srcId="{3D9F9ECC-E4E8-4BAB-85A9-FE01BA607E7F}" destId="{A2575CA5-5D88-48E3-856B-8AE6574796AD}" srcOrd="2" destOrd="0" presId="urn:microsoft.com/office/officeart/2008/layout/HexagonCluster"/>
    <dgm:cxn modelId="{BDA23FD8-35B2-4844-BC46-05D15555F057}" type="presParOf" srcId="{A2575CA5-5D88-48E3-856B-8AE6574796AD}" destId="{F47DD4E1-DF5F-4164-BAD5-2E7D1EC680A4}" srcOrd="0" destOrd="0" presId="urn:microsoft.com/office/officeart/2008/layout/HexagonCluster"/>
    <dgm:cxn modelId="{1E80B37B-36F3-451E-B84D-7E31333E5D96}" type="presParOf" srcId="{3D9F9ECC-E4E8-4BAB-85A9-FE01BA607E7F}" destId="{26B12245-8E76-45E5-978C-8F10CF9B34C3}" srcOrd="3" destOrd="0" presId="urn:microsoft.com/office/officeart/2008/layout/HexagonCluster"/>
    <dgm:cxn modelId="{59366FCE-703A-4314-99EA-BF36489FB8D0}" type="presParOf" srcId="{26B12245-8E76-45E5-978C-8F10CF9B34C3}" destId="{A0258D70-69FD-4AF9-BA00-DF146C2161CA}" srcOrd="0" destOrd="0" presId="urn:microsoft.com/office/officeart/2008/layout/HexagonCluster"/>
    <dgm:cxn modelId="{684ACE30-5420-4175-BF0C-ED7ADF371C66}" type="presParOf" srcId="{3D9F9ECC-E4E8-4BAB-85A9-FE01BA607E7F}" destId="{13F242CE-8B6B-4130-9424-DEBFBD66BD33}" srcOrd="4" destOrd="0" presId="urn:microsoft.com/office/officeart/2008/layout/HexagonCluster"/>
    <dgm:cxn modelId="{1FBE5C0D-CC6F-4E9C-9635-2A435FE006A4}" type="presParOf" srcId="{13F242CE-8B6B-4130-9424-DEBFBD66BD33}" destId="{D05EAD9F-1CA0-472C-B4A1-70FEDE09F9AC}" srcOrd="0" destOrd="0" presId="urn:microsoft.com/office/officeart/2008/layout/HexagonCluster"/>
    <dgm:cxn modelId="{D978777D-9C3B-4806-BCC0-F061DFDF3D20}" type="presParOf" srcId="{3D9F9ECC-E4E8-4BAB-85A9-FE01BA607E7F}" destId="{0B77CC8E-91A4-41F3-AA71-A5B85FE49CF0}" srcOrd="5" destOrd="0" presId="urn:microsoft.com/office/officeart/2008/layout/HexagonCluster"/>
    <dgm:cxn modelId="{EE6F0AEE-B5E4-4CA8-9361-5F253C84C0D1}" type="presParOf" srcId="{0B77CC8E-91A4-41F3-AA71-A5B85FE49CF0}" destId="{E75E9C9C-9FFA-44D3-885A-792972FB2415}" srcOrd="0" destOrd="0" presId="urn:microsoft.com/office/officeart/2008/layout/HexagonCluster"/>
    <dgm:cxn modelId="{3D5D2C2D-BFD9-4E5E-A131-67ADE6BAB1F3}" type="presParOf" srcId="{3D9F9ECC-E4E8-4BAB-85A9-FE01BA607E7F}" destId="{A2FD33F8-CB20-4803-A525-B52A3AA92428}" srcOrd="6" destOrd="0" presId="urn:microsoft.com/office/officeart/2008/layout/HexagonCluster"/>
    <dgm:cxn modelId="{F4F6E67D-DDB1-4BEB-B98E-71F78E7B9634}" type="presParOf" srcId="{A2FD33F8-CB20-4803-A525-B52A3AA92428}" destId="{26B24B5C-AB05-4A2E-953B-A5E504373F9A}" srcOrd="0" destOrd="0" presId="urn:microsoft.com/office/officeart/2008/layout/HexagonCluster"/>
    <dgm:cxn modelId="{67B0FA3D-EA64-41FB-9486-11DE249D7C87}" type="presParOf" srcId="{3D9F9ECC-E4E8-4BAB-85A9-FE01BA607E7F}" destId="{1CC6F2A9-6B3A-4AA5-B11C-4149D996B1BD}" srcOrd="7" destOrd="0" presId="urn:microsoft.com/office/officeart/2008/layout/HexagonCluster"/>
    <dgm:cxn modelId="{4BF8E084-A2DE-4C2D-863A-E96DA3921306}" type="presParOf" srcId="{1CC6F2A9-6B3A-4AA5-B11C-4149D996B1BD}" destId="{027553ED-0C52-46EA-BDAF-048DD28F8912}" srcOrd="0" destOrd="0" presId="urn:microsoft.com/office/officeart/2008/layout/HexagonCluster"/>
    <dgm:cxn modelId="{7D612C47-608D-4FF8-86D9-7B7798BD843E}" type="presParOf" srcId="{3D9F9ECC-E4E8-4BAB-85A9-FE01BA607E7F}" destId="{F1BF9A41-3C8E-4A43-A0A6-B02E0B152B2B}" srcOrd="8" destOrd="0" presId="urn:microsoft.com/office/officeart/2008/layout/HexagonCluster"/>
    <dgm:cxn modelId="{545E99D3-48D1-4396-BE67-11E0DEB31556}" type="presParOf" srcId="{F1BF9A41-3C8E-4A43-A0A6-B02E0B152B2B}" destId="{6EC9921E-2294-4C24-8DDF-65A585EF10CD}" srcOrd="0" destOrd="0" presId="urn:microsoft.com/office/officeart/2008/layout/HexagonCluster"/>
    <dgm:cxn modelId="{3FE111F3-0D42-47D0-9157-5FC7B920189C}" type="presParOf" srcId="{3D9F9ECC-E4E8-4BAB-85A9-FE01BA607E7F}" destId="{8CA91163-235F-4CF8-8103-6A791950786F}" srcOrd="9" destOrd="0" presId="urn:microsoft.com/office/officeart/2008/layout/HexagonCluster"/>
    <dgm:cxn modelId="{DE9143A7-1314-48F2-B9FF-4AE0DEE23DAD}" type="presParOf" srcId="{8CA91163-235F-4CF8-8103-6A791950786F}" destId="{CB4672EC-FC8F-4E35-A98B-A5BE964E3393}" srcOrd="0" destOrd="0" presId="urn:microsoft.com/office/officeart/2008/layout/HexagonCluster"/>
    <dgm:cxn modelId="{7E1FF030-263C-4CFF-95D4-A87C8781782B}" type="presParOf" srcId="{3D9F9ECC-E4E8-4BAB-85A9-FE01BA607E7F}" destId="{DBD2DA13-F4EB-4433-A576-3F40AB7AA6DC}" srcOrd="10" destOrd="0" presId="urn:microsoft.com/office/officeart/2008/layout/HexagonCluster"/>
    <dgm:cxn modelId="{ABBDDBB0-34BA-4853-9DE0-4F8EBF2EF0D2}" type="presParOf" srcId="{DBD2DA13-F4EB-4433-A576-3F40AB7AA6DC}" destId="{31213A46-A45B-4853-819B-9AF03B0C619A}" srcOrd="0" destOrd="0" presId="urn:microsoft.com/office/officeart/2008/layout/HexagonCluster"/>
    <dgm:cxn modelId="{C9181349-3548-4DAA-A505-C065254743C1}" type="presParOf" srcId="{3D9F9ECC-E4E8-4BAB-85A9-FE01BA607E7F}" destId="{EFA3473F-D63F-453A-B5EF-6CDEB22FFDA6}" srcOrd="11" destOrd="0" presId="urn:microsoft.com/office/officeart/2008/layout/HexagonCluster"/>
    <dgm:cxn modelId="{A8E346DD-13AC-4771-91CA-F0FEF88AC59E}" type="presParOf" srcId="{EFA3473F-D63F-453A-B5EF-6CDEB22FFDA6}" destId="{34662A87-5989-467F-859C-9016CB245CB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36D4DA4B-C8C2-4436-BC04-97CDC18FC714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隔代照顧家庭</a:t>
          </a:r>
          <a:endParaRPr lang="zh-HK" altLang="en-US" sz="36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48A828-58A8-49EF-B06B-BAACEB3D4CAE}" type="parTrans" cxnId="{92E2722E-2B71-425F-B530-B671410EF8A6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C321EE5F-CAA3-4590-8FCE-3BC0D42BB635}" type="sibTrans" cxnId="{92E2722E-2B71-425F-B530-B671410EF8A6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7A60EE7-3259-4174-8D2F-5BFB91950E82}" type="pres">
      <dgm:prSet presAssocID="{36D4DA4B-C8C2-4436-BC04-97CDC18FC714}" presName="comp" presStyleCnt="0"/>
      <dgm:spPr/>
    </dgm:pt>
    <dgm:pt modelId="{0ACDB8E0-7D89-4C2F-A59B-2356E8053D05}" type="pres">
      <dgm:prSet presAssocID="{36D4DA4B-C8C2-4436-BC04-97CDC18FC714}" presName="rect2" presStyleLbl="node1" presStyleIdx="0" presStyleCnt="1" custScaleX="161136" custLinFactNeighborX="-3046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D61DD69-BE74-4D0D-8E9E-39AA1091A1D5}" type="pres">
      <dgm:prSet presAssocID="{36D4DA4B-C8C2-4436-BC04-97CDC18FC714}" presName="rect1" presStyleLbl="lnNode1" presStyleIdx="0" presStyleCnt="1" custScaleX="89054" custLinFactNeighborX="-88429" custLinFactNeighborY="-7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92E2722E-2B71-425F-B530-B671410EF8A6}" srcId="{37FEAB62-9FBB-4167-AEBD-C45ACFDE72FE}" destId="{36D4DA4B-C8C2-4436-BC04-97CDC18FC714}" srcOrd="0" destOrd="0" parTransId="{F948A828-58A8-49EF-B06B-BAACEB3D4CAE}" sibTransId="{C321EE5F-CAA3-4590-8FCE-3BC0D42BB635}"/>
    <dgm:cxn modelId="{31DCF0E9-D44E-4DE5-99F6-754798692891}" type="presOf" srcId="{37FEAB62-9FBB-4167-AEBD-C45ACFDE72FE}" destId="{692CD687-E888-464B-8A54-16BE49C7ADC3}" srcOrd="0" destOrd="0" presId="urn:microsoft.com/office/officeart/2008/layout/AlternatingPictureBlocks"/>
    <dgm:cxn modelId="{039AA789-C462-4C81-88E4-1F3E4D9BB168}" type="presOf" srcId="{36D4DA4B-C8C2-4436-BC04-97CDC18FC714}" destId="{0ACDB8E0-7D89-4C2F-A59B-2356E8053D05}" srcOrd="0" destOrd="0" presId="urn:microsoft.com/office/officeart/2008/layout/AlternatingPictureBlocks"/>
    <dgm:cxn modelId="{3297E152-F480-496C-9E3B-EDEAFE11AB13}" type="presParOf" srcId="{692CD687-E888-464B-8A54-16BE49C7ADC3}" destId="{47A60EE7-3259-4174-8D2F-5BFB91950E82}" srcOrd="0" destOrd="0" presId="urn:microsoft.com/office/officeart/2008/layout/AlternatingPictureBlocks"/>
    <dgm:cxn modelId="{8CE418E0-E7CB-4637-88E1-43DC86E41343}" type="presParOf" srcId="{47A60EE7-3259-4174-8D2F-5BFB91950E82}" destId="{0ACDB8E0-7D89-4C2F-A59B-2356E8053D05}" srcOrd="0" destOrd="0" presId="urn:microsoft.com/office/officeart/2008/layout/AlternatingPictureBlocks"/>
    <dgm:cxn modelId="{5A14342C-8FC5-408A-B323-B8932028C7E6}" type="presParOf" srcId="{47A60EE7-3259-4174-8D2F-5BFB91950E82}" destId="{9D61DD69-BE74-4D0D-8E9E-39AA1091A1D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36D4DA4B-C8C2-4436-BC04-97CDC18FC714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「 樂活</a:t>
          </a:r>
          <a:r>
            <a:rPr lang="en-US" altLang="zh-TW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3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祖孫連心」計劃</a:t>
          </a:r>
          <a:endParaRPr lang="zh-HK" altLang="en-US" sz="36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48A828-58A8-49EF-B06B-BAACEB3D4CAE}" type="parTrans" cxnId="{92E2722E-2B71-425F-B530-B671410EF8A6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C321EE5F-CAA3-4590-8FCE-3BC0D42BB635}" type="sibTrans" cxnId="{92E2722E-2B71-425F-B530-B671410EF8A6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47A60EE7-3259-4174-8D2F-5BFB91950E82}" type="pres">
      <dgm:prSet presAssocID="{36D4DA4B-C8C2-4436-BC04-97CDC18FC714}" presName="comp" presStyleCnt="0"/>
      <dgm:spPr/>
    </dgm:pt>
    <dgm:pt modelId="{0ACDB8E0-7D89-4C2F-A59B-2356E8053D05}" type="pres">
      <dgm:prSet presAssocID="{36D4DA4B-C8C2-4436-BC04-97CDC18FC714}" presName="rect2" presStyleLbl="node1" presStyleIdx="0" presStyleCnt="1" custScaleX="200600" custLinFactNeighborX="17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D61DD69-BE74-4D0D-8E9E-39AA1091A1D5}" type="pres">
      <dgm:prSet presAssocID="{36D4DA4B-C8C2-4436-BC04-97CDC18FC714}" presName="rect1" presStyleLbl="ln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7E97E8F0-2459-4694-A268-CD899EF307F6}" type="presOf" srcId="{37FEAB62-9FBB-4167-AEBD-C45ACFDE72FE}" destId="{692CD687-E888-464B-8A54-16BE49C7ADC3}" srcOrd="0" destOrd="0" presId="urn:microsoft.com/office/officeart/2008/layout/AlternatingPictureBlocks"/>
    <dgm:cxn modelId="{92E2722E-2B71-425F-B530-B671410EF8A6}" srcId="{37FEAB62-9FBB-4167-AEBD-C45ACFDE72FE}" destId="{36D4DA4B-C8C2-4436-BC04-97CDC18FC714}" srcOrd="0" destOrd="0" parTransId="{F948A828-58A8-49EF-B06B-BAACEB3D4CAE}" sibTransId="{C321EE5F-CAA3-4590-8FCE-3BC0D42BB635}"/>
    <dgm:cxn modelId="{0B37AA85-A7BE-4260-8068-C6D1ABA315BF}" type="presOf" srcId="{36D4DA4B-C8C2-4436-BC04-97CDC18FC714}" destId="{0ACDB8E0-7D89-4C2F-A59B-2356E8053D05}" srcOrd="0" destOrd="0" presId="urn:microsoft.com/office/officeart/2008/layout/AlternatingPictureBlocks"/>
    <dgm:cxn modelId="{1F817C84-7F7E-4B78-BD07-C0584AF23327}" type="presParOf" srcId="{692CD687-E888-464B-8A54-16BE49C7ADC3}" destId="{47A60EE7-3259-4174-8D2F-5BFB91950E82}" srcOrd="0" destOrd="0" presId="urn:microsoft.com/office/officeart/2008/layout/AlternatingPictureBlocks"/>
    <dgm:cxn modelId="{2004B910-935E-4A3A-A531-EB49B5A7CE5A}" type="presParOf" srcId="{47A60EE7-3259-4174-8D2F-5BFB91950E82}" destId="{0ACDB8E0-7D89-4C2F-A59B-2356E8053D05}" srcOrd="0" destOrd="0" presId="urn:microsoft.com/office/officeart/2008/layout/AlternatingPictureBlocks"/>
    <dgm:cxn modelId="{816CA2EB-1596-4C27-88F6-2DEB0C817E43}" type="presParOf" srcId="{47A60EE7-3259-4174-8D2F-5BFB91950E82}" destId="{9D61DD69-BE74-4D0D-8E9E-39AA1091A1D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E3E565-E9E9-4322-9378-AC566E19156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B25E8455-1CA7-4971-999F-7F8C4B0E3421}">
      <dgm:prSet custT="1"/>
      <dgm:spPr/>
      <dgm:t>
        <a:bodyPr/>
        <a:lstStyle/>
        <a:p>
          <a:pPr rtl="0"/>
          <a:r>
            <a:rPr kumimoji="1" lang="zh-TW" sz="2400" b="1" dirty="0" smtClean="0">
              <a:solidFill>
                <a:srgbClr val="7030A0"/>
              </a:solidFill>
            </a:rPr>
            <a:t>快樂由自己做起</a:t>
          </a:r>
          <a:endParaRPr lang="zh-HK" sz="2400" b="1" dirty="0">
            <a:solidFill>
              <a:srgbClr val="7030A0"/>
            </a:solidFill>
          </a:endParaRPr>
        </a:p>
      </dgm:t>
    </dgm:pt>
    <dgm:pt modelId="{C683692E-3DFF-4D34-B373-23E748C2669F}" type="parTrans" cxnId="{FEC42E2F-DF4E-40EC-95B2-15DEE1C267AC}">
      <dgm:prSet/>
      <dgm:spPr/>
      <dgm:t>
        <a:bodyPr/>
        <a:lstStyle/>
        <a:p>
          <a:endParaRPr lang="zh-HK" altLang="en-US"/>
        </a:p>
      </dgm:t>
    </dgm:pt>
    <dgm:pt modelId="{B0CB95A3-9D7F-403A-BCE7-EA55D087C20B}" type="sibTrans" cxnId="{FEC42E2F-DF4E-40EC-95B2-15DEE1C267AC}">
      <dgm:prSet/>
      <dgm:spPr/>
      <dgm:t>
        <a:bodyPr/>
        <a:lstStyle/>
        <a:p>
          <a:endParaRPr lang="zh-HK" altLang="en-US"/>
        </a:p>
      </dgm:t>
    </dgm:pt>
    <dgm:pt modelId="{B2410BB0-A59D-4985-B2F3-03E061A97A9D}">
      <dgm:prSet custT="1"/>
      <dgm:spPr/>
      <dgm:t>
        <a:bodyPr/>
        <a:lstStyle/>
        <a:p>
          <a:pPr rtl="0"/>
          <a:r>
            <a:rPr kumimoji="1" lang="zh-TW" sz="2000" b="1" dirty="0" smtClean="0">
              <a:solidFill>
                <a:srgbClr val="7030A0"/>
              </a:solidFill>
            </a:rPr>
            <a:t>關顧祖父母的身心需要，配對「微天使」，擴濶隔代家庭的支</a:t>
          </a:r>
          <a:r>
            <a:rPr kumimoji="1" lang="en-US" sz="2000" b="1" dirty="0" smtClean="0">
              <a:solidFill>
                <a:srgbClr val="7030A0"/>
              </a:solidFill>
            </a:rPr>
            <a:t> </a:t>
          </a:r>
          <a:r>
            <a:rPr kumimoji="1" lang="zh-TW" sz="2000" b="1" dirty="0" smtClean="0">
              <a:solidFill>
                <a:srgbClr val="7030A0"/>
              </a:solidFill>
            </a:rPr>
            <a:t>援網絡</a:t>
          </a:r>
          <a:endParaRPr lang="zh-HK" sz="2000" b="1" dirty="0">
            <a:solidFill>
              <a:srgbClr val="7030A0"/>
            </a:solidFill>
          </a:endParaRPr>
        </a:p>
      </dgm:t>
    </dgm:pt>
    <dgm:pt modelId="{6A265CF4-1E11-4AA0-B22A-885610B7D8D8}" type="parTrans" cxnId="{7F9BF8F2-84E9-4FE6-88E6-372A74E5D86E}">
      <dgm:prSet/>
      <dgm:spPr/>
      <dgm:t>
        <a:bodyPr/>
        <a:lstStyle/>
        <a:p>
          <a:endParaRPr lang="zh-HK" altLang="en-US"/>
        </a:p>
      </dgm:t>
    </dgm:pt>
    <dgm:pt modelId="{21BBFDB9-C6D8-4573-A27A-80518C8F3123}" type="sibTrans" cxnId="{7F9BF8F2-84E9-4FE6-88E6-372A74E5D86E}">
      <dgm:prSet/>
      <dgm:spPr/>
      <dgm:t>
        <a:bodyPr/>
        <a:lstStyle/>
        <a:p>
          <a:endParaRPr lang="zh-HK" altLang="en-US"/>
        </a:p>
      </dgm:t>
    </dgm:pt>
    <dgm:pt modelId="{80AB5918-6D9D-4FCF-A79D-481552A8CBC8}">
      <dgm:prSet custT="1"/>
      <dgm:spPr/>
      <dgm:t>
        <a:bodyPr/>
        <a:lstStyle/>
        <a:p>
          <a:pPr rtl="0"/>
          <a:r>
            <a:rPr kumimoji="1" lang="zh-TW" sz="2400" b="1" dirty="0" smtClean="0">
              <a:solidFill>
                <a:srgbClr val="7030A0"/>
              </a:solidFill>
            </a:rPr>
            <a:t>快樂技巧學習</a:t>
          </a:r>
          <a:endParaRPr lang="zh-HK" sz="2400" b="1" dirty="0">
            <a:solidFill>
              <a:srgbClr val="7030A0"/>
            </a:solidFill>
          </a:endParaRPr>
        </a:p>
      </dgm:t>
    </dgm:pt>
    <dgm:pt modelId="{04D6A431-4E47-4582-95A2-61AA92A77299}" type="parTrans" cxnId="{A38185EB-6C78-4EEB-BCE9-5ACDC25C3FB3}">
      <dgm:prSet/>
      <dgm:spPr/>
      <dgm:t>
        <a:bodyPr/>
        <a:lstStyle/>
        <a:p>
          <a:endParaRPr lang="zh-HK" altLang="en-US"/>
        </a:p>
      </dgm:t>
    </dgm:pt>
    <dgm:pt modelId="{365C47B4-E64E-4065-BB13-F984EB1B2E94}" type="sibTrans" cxnId="{A38185EB-6C78-4EEB-BCE9-5ACDC25C3FB3}">
      <dgm:prSet/>
      <dgm:spPr/>
      <dgm:t>
        <a:bodyPr/>
        <a:lstStyle/>
        <a:p>
          <a:endParaRPr lang="zh-HK" altLang="en-US"/>
        </a:p>
      </dgm:t>
    </dgm:pt>
    <dgm:pt modelId="{4F0644A1-C981-40D9-B224-375887801E92}">
      <dgm:prSet custT="1"/>
      <dgm:spPr/>
      <dgm:t>
        <a:bodyPr/>
        <a:lstStyle/>
        <a:p>
          <a:pPr rtl="0"/>
          <a:r>
            <a:rPr kumimoji="1" lang="zh-TW" sz="2000" b="1" dirty="0" smtClean="0">
              <a:solidFill>
                <a:srgbClr val="7030A0"/>
              </a:solidFill>
            </a:rPr>
            <a:t>祖孫溝通技巧及管教方法、孫兒的功課支援及情緒關顧</a:t>
          </a:r>
          <a:endParaRPr lang="zh-HK" sz="2000" b="1" dirty="0">
            <a:solidFill>
              <a:srgbClr val="7030A0"/>
            </a:solidFill>
          </a:endParaRPr>
        </a:p>
      </dgm:t>
    </dgm:pt>
    <dgm:pt modelId="{F697E787-326B-4CC8-B8EE-E056236C2CD3}" type="parTrans" cxnId="{F92ECFDA-DC3C-4BFC-BA84-058796109172}">
      <dgm:prSet/>
      <dgm:spPr/>
      <dgm:t>
        <a:bodyPr/>
        <a:lstStyle/>
        <a:p>
          <a:endParaRPr lang="zh-HK" altLang="en-US"/>
        </a:p>
      </dgm:t>
    </dgm:pt>
    <dgm:pt modelId="{7AEFFDDC-1A72-4454-BA9B-C6528E59DF3F}" type="sibTrans" cxnId="{F92ECFDA-DC3C-4BFC-BA84-058796109172}">
      <dgm:prSet/>
      <dgm:spPr/>
      <dgm:t>
        <a:bodyPr/>
        <a:lstStyle/>
        <a:p>
          <a:endParaRPr lang="zh-HK" altLang="en-US"/>
        </a:p>
      </dgm:t>
    </dgm:pt>
    <dgm:pt modelId="{E63D40B2-AD39-40C1-A016-67F6296E4E2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1" lang="zh-TW" sz="2400" b="1" dirty="0" smtClean="0">
              <a:solidFill>
                <a:srgbClr val="7030A0"/>
              </a:solidFill>
            </a:rPr>
            <a:t>營造快樂環境</a:t>
          </a:r>
          <a:endParaRPr lang="zh-HK" sz="2400" b="1" dirty="0">
            <a:solidFill>
              <a:srgbClr val="7030A0"/>
            </a:solidFill>
          </a:endParaRPr>
        </a:p>
      </dgm:t>
    </dgm:pt>
    <dgm:pt modelId="{9B3EA781-5D53-4C69-AAA5-0D6E05F57238}" type="parTrans" cxnId="{98FC0166-2CE9-40D5-A05F-097D2284090C}">
      <dgm:prSet/>
      <dgm:spPr/>
      <dgm:t>
        <a:bodyPr/>
        <a:lstStyle/>
        <a:p>
          <a:endParaRPr lang="zh-HK" altLang="en-US"/>
        </a:p>
      </dgm:t>
    </dgm:pt>
    <dgm:pt modelId="{B03A3257-B260-4DC7-BCE3-6CBAB8CA3058}" type="sibTrans" cxnId="{98FC0166-2CE9-40D5-A05F-097D2284090C}">
      <dgm:prSet/>
      <dgm:spPr/>
      <dgm:t>
        <a:bodyPr/>
        <a:lstStyle/>
        <a:p>
          <a:endParaRPr lang="zh-HK" altLang="en-US"/>
        </a:p>
      </dgm:t>
    </dgm:pt>
    <dgm:pt modelId="{CE0801B1-934F-4A29-8690-39927B86019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1" lang="zh-TW" sz="2000" b="1" dirty="0" smtClean="0">
              <a:solidFill>
                <a:srgbClr val="7030A0"/>
              </a:solidFill>
            </a:rPr>
            <a:t>建立平台，家人一同參與活動，同享天倫樂</a:t>
          </a:r>
          <a:endParaRPr lang="zh-HK" sz="2000" b="1" dirty="0">
            <a:solidFill>
              <a:srgbClr val="7030A0"/>
            </a:solidFill>
          </a:endParaRPr>
        </a:p>
      </dgm:t>
    </dgm:pt>
    <dgm:pt modelId="{616B50F3-06FD-4B59-8FA3-127DBB5C3028}" type="parTrans" cxnId="{6C48F0BC-F470-4CEC-81E1-50487051CA48}">
      <dgm:prSet/>
      <dgm:spPr/>
      <dgm:t>
        <a:bodyPr/>
        <a:lstStyle/>
        <a:p>
          <a:endParaRPr lang="zh-HK" altLang="en-US"/>
        </a:p>
      </dgm:t>
    </dgm:pt>
    <dgm:pt modelId="{345DBF96-3D4D-4154-9BB1-D9B73AE217F5}" type="sibTrans" cxnId="{6C48F0BC-F470-4CEC-81E1-50487051CA48}">
      <dgm:prSet/>
      <dgm:spPr/>
      <dgm:t>
        <a:bodyPr/>
        <a:lstStyle/>
        <a:p>
          <a:endParaRPr lang="zh-HK" altLang="en-US"/>
        </a:p>
      </dgm:t>
    </dgm:pt>
    <dgm:pt modelId="{E5687339-500A-4DE8-BA5C-2BEC6544956A}" type="pres">
      <dgm:prSet presAssocID="{2DE3E565-E9E9-4322-9378-AC566E1915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EDC40705-2BE8-4C54-A19C-FEBAA5CB2970}" type="pres">
      <dgm:prSet presAssocID="{2DE3E565-E9E9-4322-9378-AC566E191561}" presName="Name1" presStyleCnt="0"/>
      <dgm:spPr/>
    </dgm:pt>
    <dgm:pt modelId="{1DFCC880-9035-4E7F-9647-7B332A863DD6}" type="pres">
      <dgm:prSet presAssocID="{2DE3E565-E9E9-4322-9378-AC566E191561}" presName="cycle" presStyleCnt="0"/>
      <dgm:spPr/>
    </dgm:pt>
    <dgm:pt modelId="{AC6AA452-8BE5-499F-8745-C95C90231199}" type="pres">
      <dgm:prSet presAssocID="{2DE3E565-E9E9-4322-9378-AC566E191561}" presName="srcNode" presStyleLbl="node1" presStyleIdx="0" presStyleCnt="3"/>
      <dgm:spPr/>
    </dgm:pt>
    <dgm:pt modelId="{48BDAC3E-323D-4AD0-BC4C-BC884D1C8733}" type="pres">
      <dgm:prSet presAssocID="{2DE3E565-E9E9-4322-9378-AC566E191561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054FB0DA-14F2-4232-8F7E-227D1E828A72}" type="pres">
      <dgm:prSet presAssocID="{2DE3E565-E9E9-4322-9378-AC566E191561}" presName="extraNode" presStyleLbl="node1" presStyleIdx="0" presStyleCnt="3"/>
      <dgm:spPr/>
    </dgm:pt>
    <dgm:pt modelId="{CB22904B-3151-46EA-BFF8-3FF21E52201E}" type="pres">
      <dgm:prSet presAssocID="{2DE3E565-E9E9-4322-9378-AC566E191561}" presName="dstNode" presStyleLbl="node1" presStyleIdx="0" presStyleCnt="3"/>
      <dgm:spPr/>
    </dgm:pt>
    <dgm:pt modelId="{0936B146-5DED-49EC-ABCC-1993BD875343}" type="pres">
      <dgm:prSet presAssocID="{B25E8455-1CA7-4971-999F-7F8C4B0E3421}" presName="text_1" presStyleLbl="node1" presStyleIdx="0" presStyleCnt="3" custScaleY="10666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B7477AB-D418-44F1-90EE-EB4B5282504F}" type="pres">
      <dgm:prSet presAssocID="{B25E8455-1CA7-4971-999F-7F8C4B0E3421}" presName="accent_1" presStyleCnt="0"/>
      <dgm:spPr/>
    </dgm:pt>
    <dgm:pt modelId="{D0BCA010-7838-4409-B827-89EBF92C7924}" type="pres">
      <dgm:prSet presAssocID="{B25E8455-1CA7-4971-999F-7F8C4B0E3421}" presName="accentRepeatNode" presStyleLbl="solidFgAcc1" presStyleIdx="0" presStyleCnt="3"/>
      <dgm:spPr/>
    </dgm:pt>
    <dgm:pt modelId="{142303DB-2B3F-46AA-BE2A-7EC51D5EE6A5}" type="pres">
      <dgm:prSet presAssocID="{80AB5918-6D9D-4FCF-A79D-481552A8CBC8}" presName="text_2" presStyleLbl="node1" presStyleIdx="1" presStyleCnt="3" custScaleY="11333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19EB13B-E80F-4891-9A8E-212F7A1A235E}" type="pres">
      <dgm:prSet presAssocID="{80AB5918-6D9D-4FCF-A79D-481552A8CBC8}" presName="accent_2" presStyleCnt="0"/>
      <dgm:spPr/>
    </dgm:pt>
    <dgm:pt modelId="{4FFFA679-AB07-4145-ADAC-E950D7C323D6}" type="pres">
      <dgm:prSet presAssocID="{80AB5918-6D9D-4FCF-A79D-481552A8CBC8}" presName="accentRepeatNode" presStyleLbl="solidFgAcc1" presStyleIdx="1" presStyleCnt="3"/>
      <dgm:spPr/>
    </dgm:pt>
    <dgm:pt modelId="{8C249971-5ED6-438E-9BAC-F97CD4342153}" type="pres">
      <dgm:prSet presAssocID="{E63D40B2-AD39-40C1-A016-67F6296E4E2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9A97B79-6FE7-4279-9C1E-31687441C303}" type="pres">
      <dgm:prSet presAssocID="{E63D40B2-AD39-40C1-A016-67F6296E4E2A}" presName="accent_3" presStyleCnt="0"/>
      <dgm:spPr/>
    </dgm:pt>
    <dgm:pt modelId="{FD6A2E18-494D-4816-8776-C86CD3939FFF}" type="pres">
      <dgm:prSet presAssocID="{E63D40B2-AD39-40C1-A016-67F6296E4E2A}" presName="accentRepeatNode" presStyleLbl="solidFgAcc1" presStyleIdx="2" presStyleCnt="3"/>
      <dgm:spPr/>
    </dgm:pt>
  </dgm:ptLst>
  <dgm:cxnLst>
    <dgm:cxn modelId="{E3726D8C-CCAC-4EFD-B367-FC7B2734C346}" type="presOf" srcId="{4F0644A1-C981-40D9-B224-375887801E92}" destId="{142303DB-2B3F-46AA-BE2A-7EC51D5EE6A5}" srcOrd="0" destOrd="1" presId="urn:microsoft.com/office/officeart/2008/layout/VerticalCurvedList"/>
    <dgm:cxn modelId="{98FC0166-2CE9-40D5-A05F-097D2284090C}" srcId="{2DE3E565-E9E9-4322-9378-AC566E191561}" destId="{E63D40B2-AD39-40C1-A016-67F6296E4E2A}" srcOrd="2" destOrd="0" parTransId="{9B3EA781-5D53-4C69-AAA5-0D6E05F57238}" sibTransId="{B03A3257-B260-4DC7-BCE3-6CBAB8CA3058}"/>
    <dgm:cxn modelId="{0B77BBB8-B59D-414B-B5C2-F0FA9991F916}" type="presOf" srcId="{B2410BB0-A59D-4985-B2F3-03E061A97A9D}" destId="{0936B146-5DED-49EC-ABCC-1993BD875343}" srcOrd="0" destOrd="1" presId="urn:microsoft.com/office/officeart/2008/layout/VerticalCurvedList"/>
    <dgm:cxn modelId="{6C48F0BC-F470-4CEC-81E1-50487051CA48}" srcId="{E63D40B2-AD39-40C1-A016-67F6296E4E2A}" destId="{CE0801B1-934F-4A29-8690-39927B860195}" srcOrd="0" destOrd="0" parTransId="{616B50F3-06FD-4B59-8FA3-127DBB5C3028}" sibTransId="{345DBF96-3D4D-4154-9BB1-D9B73AE217F5}"/>
    <dgm:cxn modelId="{F92ECFDA-DC3C-4BFC-BA84-058796109172}" srcId="{80AB5918-6D9D-4FCF-A79D-481552A8CBC8}" destId="{4F0644A1-C981-40D9-B224-375887801E92}" srcOrd="0" destOrd="0" parTransId="{F697E787-326B-4CC8-B8EE-E056236C2CD3}" sibTransId="{7AEFFDDC-1A72-4454-BA9B-C6528E59DF3F}"/>
    <dgm:cxn modelId="{310A116D-13EF-45FD-B8CA-479499376043}" type="presOf" srcId="{E63D40B2-AD39-40C1-A016-67F6296E4E2A}" destId="{8C249971-5ED6-438E-9BAC-F97CD4342153}" srcOrd="0" destOrd="0" presId="urn:microsoft.com/office/officeart/2008/layout/VerticalCurvedList"/>
    <dgm:cxn modelId="{7F9BF8F2-84E9-4FE6-88E6-372A74E5D86E}" srcId="{B25E8455-1CA7-4971-999F-7F8C4B0E3421}" destId="{B2410BB0-A59D-4985-B2F3-03E061A97A9D}" srcOrd="0" destOrd="0" parTransId="{6A265CF4-1E11-4AA0-B22A-885610B7D8D8}" sibTransId="{21BBFDB9-C6D8-4573-A27A-80518C8F3123}"/>
    <dgm:cxn modelId="{0F9744FC-D0CA-4885-A6F0-251D3D06520A}" type="presOf" srcId="{21BBFDB9-C6D8-4573-A27A-80518C8F3123}" destId="{48BDAC3E-323D-4AD0-BC4C-BC884D1C8733}" srcOrd="0" destOrd="0" presId="urn:microsoft.com/office/officeart/2008/layout/VerticalCurvedList"/>
    <dgm:cxn modelId="{EE033F51-AC69-4634-9A6C-544B5379F9CE}" type="presOf" srcId="{80AB5918-6D9D-4FCF-A79D-481552A8CBC8}" destId="{142303DB-2B3F-46AA-BE2A-7EC51D5EE6A5}" srcOrd="0" destOrd="0" presId="urn:microsoft.com/office/officeart/2008/layout/VerticalCurvedList"/>
    <dgm:cxn modelId="{D6190D49-F6AF-4F76-8ED3-DC3EB5E96027}" type="presOf" srcId="{2DE3E565-E9E9-4322-9378-AC566E191561}" destId="{E5687339-500A-4DE8-BA5C-2BEC6544956A}" srcOrd="0" destOrd="0" presId="urn:microsoft.com/office/officeart/2008/layout/VerticalCurvedList"/>
    <dgm:cxn modelId="{3D2BD6BC-EB24-4EF1-B7A9-5FB3B813E671}" type="presOf" srcId="{CE0801B1-934F-4A29-8690-39927B860195}" destId="{8C249971-5ED6-438E-9BAC-F97CD4342153}" srcOrd="0" destOrd="1" presId="urn:microsoft.com/office/officeart/2008/layout/VerticalCurvedList"/>
    <dgm:cxn modelId="{465148A8-401B-4DEC-A85A-21DFDEF5F198}" type="presOf" srcId="{B25E8455-1CA7-4971-999F-7F8C4B0E3421}" destId="{0936B146-5DED-49EC-ABCC-1993BD875343}" srcOrd="0" destOrd="0" presId="urn:microsoft.com/office/officeart/2008/layout/VerticalCurvedList"/>
    <dgm:cxn modelId="{FEC42E2F-DF4E-40EC-95B2-15DEE1C267AC}" srcId="{2DE3E565-E9E9-4322-9378-AC566E191561}" destId="{B25E8455-1CA7-4971-999F-7F8C4B0E3421}" srcOrd="0" destOrd="0" parTransId="{C683692E-3DFF-4D34-B373-23E748C2669F}" sibTransId="{B0CB95A3-9D7F-403A-BCE7-EA55D087C20B}"/>
    <dgm:cxn modelId="{A38185EB-6C78-4EEB-BCE9-5ACDC25C3FB3}" srcId="{2DE3E565-E9E9-4322-9378-AC566E191561}" destId="{80AB5918-6D9D-4FCF-A79D-481552A8CBC8}" srcOrd="1" destOrd="0" parTransId="{04D6A431-4E47-4582-95A2-61AA92A77299}" sibTransId="{365C47B4-E64E-4065-BB13-F984EB1B2E94}"/>
    <dgm:cxn modelId="{B5172A37-33DB-40C3-814C-2F4F9F7BC348}" type="presParOf" srcId="{E5687339-500A-4DE8-BA5C-2BEC6544956A}" destId="{EDC40705-2BE8-4C54-A19C-FEBAA5CB2970}" srcOrd="0" destOrd="0" presId="urn:microsoft.com/office/officeart/2008/layout/VerticalCurvedList"/>
    <dgm:cxn modelId="{9FD27BD4-9274-4269-B7BC-CC15D27543FE}" type="presParOf" srcId="{EDC40705-2BE8-4C54-A19C-FEBAA5CB2970}" destId="{1DFCC880-9035-4E7F-9647-7B332A863DD6}" srcOrd="0" destOrd="0" presId="urn:microsoft.com/office/officeart/2008/layout/VerticalCurvedList"/>
    <dgm:cxn modelId="{11317B89-AC3C-4C63-AC9B-A522992D97C4}" type="presParOf" srcId="{1DFCC880-9035-4E7F-9647-7B332A863DD6}" destId="{AC6AA452-8BE5-499F-8745-C95C90231199}" srcOrd="0" destOrd="0" presId="urn:microsoft.com/office/officeart/2008/layout/VerticalCurvedList"/>
    <dgm:cxn modelId="{D38D20AE-59B2-4BDC-87E4-8A062BBC2CB6}" type="presParOf" srcId="{1DFCC880-9035-4E7F-9647-7B332A863DD6}" destId="{48BDAC3E-323D-4AD0-BC4C-BC884D1C8733}" srcOrd="1" destOrd="0" presId="urn:microsoft.com/office/officeart/2008/layout/VerticalCurvedList"/>
    <dgm:cxn modelId="{7FC7124D-59CE-4315-8203-30F5375A3A48}" type="presParOf" srcId="{1DFCC880-9035-4E7F-9647-7B332A863DD6}" destId="{054FB0DA-14F2-4232-8F7E-227D1E828A72}" srcOrd="2" destOrd="0" presId="urn:microsoft.com/office/officeart/2008/layout/VerticalCurvedList"/>
    <dgm:cxn modelId="{B4EE6183-D7C7-43DB-BBDA-50A2E42563E2}" type="presParOf" srcId="{1DFCC880-9035-4E7F-9647-7B332A863DD6}" destId="{CB22904B-3151-46EA-BFF8-3FF21E52201E}" srcOrd="3" destOrd="0" presId="urn:microsoft.com/office/officeart/2008/layout/VerticalCurvedList"/>
    <dgm:cxn modelId="{AD78FA4D-7E0D-4589-992D-3D477546D79A}" type="presParOf" srcId="{EDC40705-2BE8-4C54-A19C-FEBAA5CB2970}" destId="{0936B146-5DED-49EC-ABCC-1993BD875343}" srcOrd="1" destOrd="0" presId="urn:microsoft.com/office/officeart/2008/layout/VerticalCurvedList"/>
    <dgm:cxn modelId="{77C1E6AE-9AD7-40FC-AD2D-DE93F6BAC94E}" type="presParOf" srcId="{EDC40705-2BE8-4C54-A19C-FEBAA5CB2970}" destId="{1B7477AB-D418-44F1-90EE-EB4B5282504F}" srcOrd="2" destOrd="0" presId="urn:microsoft.com/office/officeart/2008/layout/VerticalCurvedList"/>
    <dgm:cxn modelId="{412B135D-4FE5-4C61-8C53-5BC6EE09FE23}" type="presParOf" srcId="{1B7477AB-D418-44F1-90EE-EB4B5282504F}" destId="{D0BCA010-7838-4409-B827-89EBF92C7924}" srcOrd="0" destOrd="0" presId="urn:microsoft.com/office/officeart/2008/layout/VerticalCurvedList"/>
    <dgm:cxn modelId="{CD323B73-AB24-4AA5-961D-D89058A7D4CE}" type="presParOf" srcId="{EDC40705-2BE8-4C54-A19C-FEBAA5CB2970}" destId="{142303DB-2B3F-46AA-BE2A-7EC51D5EE6A5}" srcOrd="3" destOrd="0" presId="urn:microsoft.com/office/officeart/2008/layout/VerticalCurvedList"/>
    <dgm:cxn modelId="{171BB1B5-B024-4119-B2F5-F1A0CDEC02A4}" type="presParOf" srcId="{EDC40705-2BE8-4C54-A19C-FEBAA5CB2970}" destId="{519EB13B-E80F-4891-9A8E-212F7A1A235E}" srcOrd="4" destOrd="0" presId="urn:microsoft.com/office/officeart/2008/layout/VerticalCurvedList"/>
    <dgm:cxn modelId="{E6C292EB-650C-4CD5-8A3E-F9C075167936}" type="presParOf" srcId="{519EB13B-E80F-4891-9A8E-212F7A1A235E}" destId="{4FFFA679-AB07-4145-ADAC-E950D7C323D6}" srcOrd="0" destOrd="0" presId="urn:microsoft.com/office/officeart/2008/layout/VerticalCurvedList"/>
    <dgm:cxn modelId="{3B965A3D-FE89-417C-A7BB-34A3548B3E48}" type="presParOf" srcId="{EDC40705-2BE8-4C54-A19C-FEBAA5CB2970}" destId="{8C249971-5ED6-438E-9BAC-F97CD4342153}" srcOrd="5" destOrd="0" presId="urn:microsoft.com/office/officeart/2008/layout/VerticalCurvedList"/>
    <dgm:cxn modelId="{A539066F-7830-4955-AD36-BAAD841C4742}" type="presParOf" srcId="{EDC40705-2BE8-4C54-A19C-FEBAA5CB2970}" destId="{E9A97B79-6FE7-4279-9C1E-31687441C303}" srcOrd="6" destOrd="0" presId="urn:microsoft.com/office/officeart/2008/layout/VerticalCurvedList"/>
    <dgm:cxn modelId="{32548C05-11AC-479F-8645-27C04A13F980}" type="presParOf" srcId="{E9A97B79-6FE7-4279-9C1E-31687441C303}" destId="{FD6A2E18-494D-4816-8776-C86CD3939F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D0B608D2-6B9A-4515-9109-A7034E9227BC}">
      <dgm:prSet phldrT="[文字]" custT="1"/>
      <dgm:spPr>
        <a:xfrm>
          <a:off x="879217" y="743974"/>
          <a:ext cx="1785077" cy="807362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8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快樂由自己</a:t>
          </a:r>
          <a:r>
            <a:rPr lang="zh-HK" altLang="en-US" sz="18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做起</a:t>
          </a:r>
          <a:endParaRPr lang="zh-HK" altLang="en-US" sz="18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6C4EE9F-3F54-4159-B8C2-64A62B0BCC59}" type="parTrans" cxnId="{3D464059-ED77-43AC-982B-6D8AEC3EFFEE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4C305EE-66F8-4C96-8B7C-6BE026482D6F}" type="sibTrans" cxnId="{3D464059-ED77-43AC-982B-6D8AEC3EFFEE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B92D98A9-B373-4A31-A421-E8E0067D2CAE}">
      <dgm:prSet phldrT="[文字]" custT="1"/>
      <dgm:spPr>
        <a:xfrm>
          <a:off x="879217" y="2625127"/>
          <a:ext cx="1785077" cy="807362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營造快樂環境</a:t>
          </a:r>
          <a:endParaRPr lang="en-US" altLang="zh-TW" sz="2000" b="1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責任、內聚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D3213D7-C7D4-425F-A0E6-5FE564B309AC}" type="parTrans" cxnId="{A73E8230-33C8-440F-B585-04E6FAD9FAF9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087F827-647E-4A1B-82DF-126A887A8994}" type="sibTrans" cxnId="{A73E8230-33C8-440F-B585-04E6FAD9FAF9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031D58CA-E59E-4314-8005-64B2D370DCB4}">
      <dgm:prSet phldrT="[文字]" custT="1"/>
      <dgm:spPr>
        <a:xfrm>
          <a:off x="0" y="1684550"/>
          <a:ext cx="1785077" cy="807362"/>
        </a:xfrm>
        <a:prstGeom prst="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快樂技巧學習</a:t>
          </a:r>
          <a:endParaRPr lang="en-US" altLang="zh-TW" sz="2000" b="1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互助、溝通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D033B13-53CD-4C18-96E0-79C64DE57DAE}" type="parTrans" cxnId="{1C2EF9FA-4829-48B8-B2C9-8F3016EE18A3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7CF46A58-31C5-4E40-B61B-35754DA4C0AA}" type="sibTrans" cxnId="{1C2EF9FA-4829-48B8-B2C9-8F3016EE18A3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AEFB341-EC3F-4C94-BDCD-3CADCCD5ACDE}" type="pres">
      <dgm:prSet presAssocID="{D0B608D2-6B9A-4515-9109-A7034E9227BC}" presName="comp" presStyleCnt="0"/>
      <dgm:spPr/>
    </dgm:pt>
    <dgm:pt modelId="{7806037B-0869-47F0-8191-713453BEFA3C}" type="pres">
      <dgm:prSet presAssocID="{D0B608D2-6B9A-4515-9109-A7034E9227BC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5846B0D-124E-4903-90BD-E4C182D42C9F}" type="pres">
      <dgm:prSet presAssocID="{D0B608D2-6B9A-4515-9109-A7034E9227BC}" presName="rect1" presStyleLbl="lnNode1" presStyleIdx="0" presStyleCnt="3"/>
      <dgm:spPr>
        <a:xfrm>
          <a:off x="0" y="743974"/>
          <a:ext cx="799288" cy="8073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  <dgm:pt modelId="{34CFF96A-9181-4322-AC90-9778FC9E095B}" type="pres">
      <dgm:prSet presAssocID="{E4C305EE-66F8-4C96-8B7C-6BE026482D6F}" presName="sibTrans" presStyleCnt="0"/>
      <dgm:spPr/>
    </dgm:pt>
    <dgm:pt modelId="{E6EBE883-AA79-4BCD-8F9B-F69C2FBF03A8}" type="pres">
      <dgm:prSet presAssocID="{031D58CA-E59E-4314-8005-64B2D370DCB4}" presName="comp" presStyleCnt="0"/>
      <dgm:spPr/>
    </dgm:pt>
    <dgm:pt modelId="{BF668D0F-E354-4F5C-9CB9-3942472ED41A}" type="pres">
      <dgm:prSet presAssocID="{031D58CA-E59E-4314-8005-64B2D370DCB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A58C9-FC5D-46D8-AB72-B222A946AB74}" type="pres">
      <dgm:prSet presAssocID="{031D58CA-E59E-4314-8005-64B2D370DCB4}" presName="rect1" presStyleLbl="lnNode1" presStyleIdx="1" presStyleCnt="3"/>
      <dgm:spPr>
        <a:xfrm>
          <a:off x="1865006" y="1684550"/>
          <a:ext cx="799288" cy="8073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  <dgm:pt modelId="{4514A07C-EBA5-44F1-92E4-2897A80828F3}" type="pres">
      <dgm:prSet presAssocID="{7CF46A58-31C5-4E40-B61B-35754DA4C0AA}" presName="sibTrans" presStyleCnt="0"/>
      <dgm:spPr/>
    </dgm:pt>
    <dgm:pt modelId="{135FCBDF-D9B6-4162-A2BA-84ACF7597090}" type="pres">
      <dgm:prSet presAssocID="{B92D98A9-B373-4A31-A421-E8E0067D2CAE}" presName="comp" presStyleCnt="0"/>
      <dgm:spPr/>
    </dgm:pt>
    <dgm:pt modelId="{E479029D-AF56-4330-BC83-B7D873151514}" type="pres">
      <dgm:prSet presAssocID="{B92D98A9-B373-4A31-A421-E8E0067D2CAE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B057F63-05EA-45D9-8A50-1A218C437564}" type="pres">
      <dgm:prSet presAssocID="{B92D98A9-B373-4A31-A421-E8E0067D2CAE}" presName="rect1" presStyleLbl="lnNode1" presStyleIdx="2" presStyleCnt="3"/>
      <dgm:spPr>
        <a:xfrm>
          <a:off x="0" y="2625127"/>
          <a:ext cx="799288" cy="8073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</dgm:ptLst>
  <dgm:cxnLst>
    <dgm:cxn modelId="{DBCE6809-D36F-4748-81AC-6B5DE97D0AEB}" type="presOf" srcId="{031D58CA-E59E-4314-8005-64B2D370DCB4}" destId="{BF668D0F-E354-4F5C-9CB9-3942472ED41A}" srcOrd="0" destOrd="0" presId="urn:microsoft.com/office/officeart/2008/layout/AlternatingPictureBlocks"/>
    <dgm:cxn modelId="{09BA5D67-5887-4129-8680-AF9DFD84A663}" type="presOf" srcId="{37FEAB62-9FBB-4167-AEBD-C45ACFDE72FE}" destId="{692CD687-E888-464B-8A54-16BE49C7ADC3}" srcOrd="0" destOrd="0" presId="urn:microsoft.com/office/officeart/2008/layout/AlternatingPictureBlocks"/>
    <dgm:cxn modelId="{5D8DBB72-63F4-4069-A196-AFFC49B1C293}" type="presOf" srcId="{B92D98A9-B373-4A31-A421-E8E0067D2CAE}" destId="{E479029D-AF56-4330-BC83-B7D873151514}" srcOrd="0" destOrd="0" presId="urn:microsoft.com/office/officeart/2008/layout/AlternatingPictureBlocks"/>
    <dgm:cxn modelId="{3D464059-ED77-43AC-982B-6D8AEC3EFFEE}" srcId="{37FEAB62-9FBB-4167-AEBD-C45ACFDE72FE}" destId="{D0B608D2-6B9A-4515-9109-A7034E9227BC}" srcOrd="0" destOrd="0" parTransId="{56C4EE9F-3F54-4159-B8C2-64A62B0BCC59}" sibTransId="{E4C305EE-66F8-4C96-8B7C-6BE026482D6F}"/>
    <dgm:cxn modelId="{1C2EF9FA-4829-48B8-B2C9-8F3016EE18A3}" srcId="{37FEAB62-9FBB-4167-AEBD-C45ACFDE72FE}" destId="{031D58CA-E59E-4314-8005-64B2D370DCB4}" srcOrd="1" destOrd="0" parTransId="{BD033B13-53CD-4C18-96E0-79C64DE57DAE}" sibTransId="{7CF46A58-31C5-4E40-B61B-35754DA4C0AA}"/>
    <dgm:cxn modelId="{1ECFD86D-4653-420E-9C80-52C177FCE81D}" type="presOf" srcId="{D0B608D2-6B9A-4515-9109-A7034E9227BC}" destId="{7806037B-0869-47F0-8191-713453BEFA3C}" srcOrd="0" destOrd="0" presId="urn:microsoft.com/office/officeart/2008/layout/AlternatingPictureBlocks"/>
    <dgm:cxn modelId="{A73E8230-33C8-440F-B585-04E6FAD9FAF9}" srcId="{37FEAB62-9FBB-4167-AEBD-C45ACFDE72FE}" destId="{B92D98A9-B373-4A31-A421-E8E0067D2CAE}" srcOrd="2" destOrd="0" parTransId="{FD3213D7-C7D4-425F-A0E6-5FE564B309AC}" sibTransId="{E087F827-647E-4A1B-82DF-126A887A8994}"/>
    <dgm:cxn modelId="{99FD3C2E-56BD-471E-B78F-21302B04FA61}" type="presParOf" srcId="{692CD687-E888-464B-8A54-16BE49C7ADC3}" destId="{8AEFB341-EC3F-4C94-BDCD-3CADCCD5ACDE}" srcOrd="0" destOrd="0" presId="urn:microsoft.com/office/officeart/2008/layout/AlternatingPictureBlocks"/>
    <dgm:cxn modelId="{5ADD5218-5819-45C6-8DBF-B5012C07AB9F}" type="presParOf" srcId="{8AEFB341-EC3F-4C94-BDCD-3CADCCD5ACDE}" destId="{7806037B-0869-47F0-8191-713453BEFA3C}" srcOrd="0" destOrd="0" presId="urn:microsoft.com/office/officeart/2008/layout/AlternatingPictureBlocks"/>
    <dgm:cxn modelId="{566BCB8C-7CCC-459C-A41E-3FA772B9C3E8}" type="presParOf" srcId="{8AEFB341-EC3F-4C94-BDCD-3CADCCD5ACDE}" destId="{05846B0D-124E-4903-90BD-E4C182D42C9F}" srcOrd="1" destOrd="0" presId="urn:microsoft.com/office/officeart/2008/layout/AlternatingPictureBlocks"/>
    <dgm:cxn modelId="{AB46BB62-79CE-4B33-B287-0E97D749755B}" type="presParOf" srcId="{692CD687-E888-464B-8A54-16BE49C7ADC3}" destId="{34CFF96A-9181-4322-AC90-9778FC9E095B}" srcOrd="1" destOrd="0" presId="urn:microsoft.com/office/officeart/2008/layout/AlternatingPictureBlocks"/>
    <dgm:cxn modelId="{6969B69C-8C74-4D37-9FF7-5171A030FD1E}" type="presParOf" srcId="{692CD687-E888-464B-8A54-16BE49C7ADC3}" destId="{E6EBE883-AA79-4BCD-8F9B-F69C2FBF03A8}" srcOrd="2" destOrd="0" presId="urn:microsoft.com/office/officeart/2008/layout/AlternatingPictureBlocks"/>
    <dgm:cxn modelId="{1725C6C9-BEEB-4159-9FFC-EED5485D76B7}" type="presParOf" srcId="{E6EBE883-AA79-4BCD-8F9B-F69C2FBF03A8}" destId="{BF668D0F-E354-4F5C-9CB9-3942472ED41A}" srcOrd="0" destOrd="0" presId="urn:microsoft.com/office/officeart/2008/layout/AlternatingPictureBlocks"/>
    <dgm:cxn modelId="{C52E4789-10E6-4DEF-9EA4-040B1ED27B8A}" type="presParOf" srcId="{E6EBE883-AA79-4BCD-8F9B-F69C2FBF03A8}" destId="{FE6A58C9-FC5D-46D8-AB72-B222A946AB74}" srcOrd="1" destOrd="0" presId="urn:microsoft.com/office/officeart/2008/layout/AlternatingPictureBlocks"/>
    <dgm:cxn modelId="{423E5B48-17BF-475E-A6B9-B14F41A81E42}" type="presParOf" srcId="{692CD687-E888-464B-8A54-16BE49C7ADC3}" destId="{4514A07C-EBA5-44F1-92E4-2897A80828F3}" srcOrd="3" destOrd="0" presId="urn:microsoft.com/office/officeart/2008/layout/AlternatingPictureBlocks"/>
    <dgm:cxn modelId="{49D88780-202D-45C7-A648-A0DA47F7F525}" type="presParOf" srcId="{692CD687-E888-464B-8A54-16BE49C7ADC3}" destId="{135FCBDF-D9B6-4162-A2BA-84ACF7597090}" srcOrd="4" destOrd="0" presId="urn:microsoft.com/office/officeart/2008/layout/AlternatingPictureBlocks"/>
    <dgm:cxn modelId="{01668216-671B-4BA2-B851-3C62F4A5E831}" type="presParOf" srcId="{135FCBDF-D9B6-4162-A2BA-84ACF7597090}" destId="{E479029D-AF56-4330-BC83-B7D873151514}" srcOrd="0" destOrd="0" presId="urn:microsoft.com/office/officeart/2008/layout/AlternatingPictureBlocks"/>
    <dgm:cxn modelId="{11D31166-87E8-446A-9149-7B9936713C19}" type="presParOf" srcId="{135FCBDF-D9B6-4162-A2BA-84ACF7597090}" destId="{EB057F63-05EA-45D9-8A50-1A218C4375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D0B608D2-6B9A-4515-9109-A7034E9227BC}">
      <dgm:prSet phldrT="[文字]" custT="1"/>
      <dgm:spPr/>
      <dgm:t>
        <a:bodyPr/>
        <a:lstStyle/>
        <a:p>
          <a:r>
            <a:rPr lang="en-US" altLang="zh-TW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快樂由自己</a:t>
          </a:r>
          <a:r>
            <a:rPr lang="zh-HK" altLang="en-US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做起 </a:t>
          </a:r>
          <a:r>
            <a:rPr lang="en-US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– </a:t>
          </a:r>
          <a:r>
            <a:rPr lang="en-US" altLang="zh-TW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en-US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endParaRPr lang="zh-HK" altLang="en-US" sz="3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C4EE9F-3F54-4159-B8C2-64A62B0BCC59}" type="parTrans" cxnId="{3D464059-ED77-43AC-982B-6D8AEC3EFFEE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4C305EE-66F8-4C96-8B7C-6BE026482D6F}" type="sibTrans" cxnId="{3D464059-ED77-43AC-982B-6D8AEC3EFFEE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AEFB341-EC3F-4C94-BDCD-3CADCCD5ACDE}" type="pres">
      <dgm:prSet presAssocID="{D0B608D2-6B9A-4515-9109-A7034E9227BC}" presName="comp" presStyleCnt="0"/>
      <dgm:spPr/>
    </dgm:pt>
    <dgm:pt modelId="{7806037B-0869-47F0-8191-713453BEFA3C}" type="pres">
      <dgm:prSet presAssocID="{D0B608D2-6B9A-4515-9109-A7034E9227BC}" presName="rect2" presStyleLbl="node1" presStyleIdx="0" presStyleCnt="1" custScaleX="201313" custLinFactNeighborX="41944" custLinFactNeighborY="4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5846B0D-124E-4903-90BD-E4C182D42C9F}" type="pres">
      <dgm:prSet presAssocID="{D0B608D2-6B9A-4515-9109-A7034E9227BC}" presName="rect1" presStyleLbl="lnNode1" presStyleIdx="0" presStyleCnt="1" custLinFactNeighborX="-8499" custLinFactNeighborY="8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3D464059-ED77-43AC-982B-6D8AEC3EFFEE}" srcId="{37FEAB62-9FBB-4167-AEBD-C45ACFDE72FE}" destId="{D0B608D2-6B9A-4515-9109-A7034E9227BC}" srcOrd="0" destOrd="0" parTransId="{56C4EE9F-3F54-4159-B8C2-64A62B0BCC59}" sibTransId="{E4C305EE-66F8-4C96-8B7C-6BE026482D6F}"/>
    <dgm:cxn modelId="{EAB3D0AA-2CA5-4029-A778-7EE368D38AC9}" type="presOf" srcId="{D0B608D2-6B9A-4515-9109-A7034E9227BC}" destId="{7806037B-0869-47F0-8191-713453BEFA3C}" srcOrd="0" destOrd="0" presId="urn:microsoft.com/office/officeart/2008/layout/AlternatingPictureBlocks"/>
    <dgm:cxn modelId="{BECE6386-0B32-4AC5-BC40-FDC135E96818}" type="presOf" srcId="{37FEAB62-9FBB-4167-AEBD-C45ACFDE72FE}" destId="{692CD687-E888-464B-8A54-16BE49C7ADC3}" srcOrd="0" destOrd="0" presId="urn:microsoft.com/office/officeart/2008/layout/AlternatingPictureBlocks"/>
    <dgm:cxn modelId="{42AA4B59-ED43-46F7-943D-634380BB3418}" type="presParOf" srcId="{692CD687-E888-464B-8A54-16BE49C7ADC3}" destId="{8AEFB341-EC3F-4C94-BDCD-3CADCCD5ACDE}" srcOrd="0" destOrd="0" presId="urn:microsoft.com/office/officeart/2008/layout/AlternatingPictureBlocks"/>
    <dgm:cxn modelId="{2319ABEC-F736-4B69-8350-3E296F52103E}" type="presParOf" srcId="{8AEFB341-EC3F-4C94-BDCD-3CADCCD5ACDE}" destId="{7806037B-0869-47F0-8191-713453BEFA3C}" srcOrd="0" destOrd="0" presId="urn:microsoft.com/office/officeart/2008/layout/AlternatingPictureBlocks"/>
    <dgm:cxn modelId="{A834AB6A-7333-4FEE-BDD9-D91EF14D5742}" type="presParOf" srcId="{8AEFB341-EC3F-4C94-BDCD-3CADCCD5ACDE}" destId="{05846B0D-124E-4903-90BD-E4C182D42C9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4F742-7F6B-42C2-9D90-6F623ED081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AE81D946-8E8C-41C3-BB5F-C4429C60599A}">
      <dgm:prSet/>
      <dgm:spPr>
        <a:solidFill>
          <a:srgbClr val="92D050"/>
        </a:solidFill>
      </dgm:spPr>
      <dgm:t>
        <a:bodyPr/>
        <a:lstStyle/>
        <a:p>
          <a:pPr rtl="0"/>
          <a:r>
            <a:rPr kumimoji="1" lang="en-US" b="0" smtClean="0"/>
            <a:t>Care for yourself </a:t>
          </a:r>
          <a:r>
            <a:rPr kumimoji="1" lang="zh-TW" b="0" smtClean="0"/>
            <a:t>關愛自己</a:t>
          </a:r>
          <a:endParaRPr lang="zh-HK"/>
        </a:p>
      </dgm:t>
    </dgm:pt>
    <dgm:pt modelId="{9003004D-3A53-4673-BDF4-7914EB068901}" type="parTrans" cxnId="{1F57C98B-F309-4E36-86DA-BE3F1984DF54}">
      <dgm:prSet/>
      <dgm:spPr/>
      <dgm:t>
        <a:bodyPr/>
        <a:lstStyle/>
        <a:p>
          <a:endParaRPr lang="zh-HK" altLang="en-US"/>
        </a:p>
      </dgm:t>
    </dgm:pt>
    <dgm:pt modelId="{4720E778-6181-4157-9E3F-B02EE2BCF40D}" type="sibTrans" cxnId="{1F57C98B-F309-4E36-86DA-BE3F1984DF54}">
      <dgm:prSet/>
      <dgm:spPr/>
      <dgm:t>
        <a:bodyPr/>
        <a:lstStyle/>
        <a:p>
          <a:endParaRPr lang="zh-HK" altLang="en-US"/>
        </a:p>
      </dgm:t>
    </dgm:pt>
    <dgm:pt modelId="{8395DBCD-949F-47A4-8854-0617C184BB28}">
      <dgm:prSet/>
      <dgm:spPr>
        <a:solidFill>
          <a:srgbClr val="00B050"/>
        </a:solidFill>
      </dgm:spPr>
      <dgm:t>
        <a:bodyPr/>
        <a:lstStyle/>
        <a:p>
          <a:pPr rtl="0"/>
          <a:r>
            <a:rPr kumimoji="1" lang="en-US" b="0" dirty="0" smtClean="0"/>
            <a:t>Count blessings </a:t>
          </a:r>
          <a:r>
            <a:rPr kumimoji="1" lang="zh-TW" b="0" dirty="0" smtClean="0"/>
            <a:t>數算恩典</a:t>
          </a:r>
          <a:endParaRPr lang="zh-HK" dirty="0"/>
        </a:p>
      </dgm:t>
    </dgm:pt>
    <dgm:pt modelId="{75CEF9FF-E212-4C90-9F8A-D9E94921E1A4}" type="parTrans" cxnId="{7994F824-BE06-4598-B4B3-5C1873008B33}">
      <dgm:prSet/>
      <dgm:spPr/>
      <dgm:t>
        <a:bodyPr/>
        <a:lstStyle/>
        <a:p>
          <a:endParaRPr lang="zh-HK" altLang="en-US"/>
        </a:p>
      </dgm:t>
    </dgm:pt>
    <dgm:pt modelId="{990A51EC-FC04-41D4-A50F-0BA62D01372B}" type="sibTrans" cxnId="{7994F824-BE06-4598-B4B3-5C1873008B33}">
      <dgm:prSet/>
      <dgm:spPr/>
      <dgm:t>
        <a:bodyPr/>
        <a:lstStyle/>
        <a:p>
          <a:endParaRPr lang="zh-HK" altLang="en-US"/>
        </a:p>
      </dgm:t>
    </dgm:pt>
    <dgm:pt modelId="{9037615C-437E-4F0A-AEB7-5FB7C1DCF927}">
      <dgm:prSet/>
      <dgm:spPr>
        <a:solidFill>
          <a:srgbClr val="FF9900"/>
        </a:solidFill>
      </dgm:spPr>
      <dgm:t>
        <a:bodyPr/>
        <a:lstStyle/>
        <a:p>
          <a:pPr rtl="0"/>
          <a:r>
            <a:rPr kumimoji="1" lang="en-US" b="0" smtClean="0"/>
            <a:t>Cultivate hobbies</a:t>
          </a:r>
          <a:r>
            <a:rPr kumimoji="1" lang="zh-TW" b="0" smtClean="0"/>
            <a:t>培養興趣</a:t>
          </a:r>
          <a:endParaRPr lang="zh-HK"/>
        </a:p>
      </dgm:t>
    </dgm:pt>
    <dgm:pt modelId="{278A64C0-94FE-4A48-A7BA-854B115FEBA6}" type="parTrans" cxnId="{268251D0-E469-45C1-9FB6-3688C67BFE22}">
      <dgm:prSet/>
      <dgm:spPr/>
      <dgm:t>
        <a:bodyPr/>
        <a:lstStyle/>
        <a:p>
          <a:endParaRPr lang="zh-HK" altLang="en-US"/>
        </a:p>
      </dgm:t>
    </dgm:pt>
    <dgm:pt modelId="{7C369B19-6B9A-4AB0-ACBD-64DDBE80717D}" type="sibTrans" cxnId="{268251D0-E469-45C1-9FB6-3688C67BFE22}">
      <dgm:prSet/>
      <dgm:spPr/>
      <dgm:t>
        <a:bodyPr/>
        <a:lstStyle/>
        <a:p>
          <a:endParaRPr lang="zh-HK" altLang="en-US"/>
        </a:p>
      </dgm:t>
    </dgm:pt>
    <dgm:pt modelId="{80F6F087-F7B0-4664-9F14-8EC4575BB633}">
      <dgm:prSet/>
      <dgm:spPr>
        <a:solidFill>
          <a:srgbClr val="0070C0"/>
        </a:solidFill>
      </dgm:spPr>
      <dgm:t>
        <a:bodyPr/>
        <a:lstStyle/>
        <a:p>
          <a:pPr rtl="0"/>
          <a:r>
            <a:rPr kumimoji="1" lang="en-US" b="0" smtClean="0"/>
            <a:t>Cheers </a:t>
          </a:r>
          <a:r>
            <a:rPr kumimoji="1" lang="zh-TW" b="0" smtClean="0"/>
            <a:t>自我打氣</a:t>
          </a:r>
          <a:endParaRPr lang="zh-HK"/>
        </a:p>
      </dgm:t>
    </dgm:pt>
    <dgm:pt modelId="{7F175EE7-E6A5-419F-9FD0-30335E40EAB7}" type="parTrans" cxnId="{062D9937-4DCA-4302-B77B-32744B4F7794}">
      <dgm:prSet/>
      <dgm:spPr/>
      <dgm:t>
        <a:bodyPr/>
        <a:lstStyle/>
        <a:p>
          <a:endParaRPr lang="zh-HK" altLang="en-US"/>
        </a:p>
      </dgm:t>
    </dgm:pt>
    <dgm:pt modelId="{8DF96FC3-300E-4AA1-9499-0BB5CB897740}" type="sibTrans" cxnId="{062D9937-4DCA-4302-B77B-32744B4F7794}">
      <dgm:prSet/>
      <dgm:spPr/>
      <dgm:t>
        <a:bodyPr/>
        <a:lstStyle/>
        <a:p>
          <a:endParaRPr lang="zh-HK" altLang="en-US"/>
        </a:p>
      </dgm:t>
    </dgm:pt>
    <dgm:pt modelId="{EDF1E611-8E8C-4166-A0BA-7AACE2DE2030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體貼自己、作息有時</a:t>
          </a:r>
          <a:endParaRPr lang="zh-HK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541641-880A-4F31-AAE5-E957C46782A1}" type="parTrans" cxnId="{91C9CF83-E432-468C-BC33-FFD5E307BEC8}">
      <dgm:prSet/>
      <dgm:spPr/>
      <dgm:t>
        <a:bodyPr/>
        <a:lstStyle/>
        <a:p>
          <a:endParaRPr lang="zh-HK" altLang="en-US"/>
        </a:p>
      </dgm:t>
    </dgm:pt>
    <dgm:pt modelId="{C33FFE02-1BAE-4E87-9287-44B3DB4AF914}" type="sibTrans" cxnId="{91C9CF83-E432-468C-BC33-FFD5E307BEC8}">
      <dgm:prSet/>
      <dgm:spPr/>
      <dgm:t>
        <a:bodyPr/>
        <a:lstStyle/>
        <a:p>
          <a:endParaRPr lang="zh-HK" altLang="en-US"/>
        </a:p>
      </dgm:t>
    </dgm:pt>
    <dgm:pt modelId="{4D99455B-FD34-4E2B-8ADD-9FAB57339808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每天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項感恩事</a:t>
          </a:r>
          <a:endParaRPr lang="zh-HK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51A936-DF63-47F8-93F2-AF14D1424F5E}" type="parTrans" cxnId="{E02317A1-D84F-45AC-95AB-30D7A4AC7A7E}">
      <dgm:prSet/>
      <dgm:spPr/>
      <dgm:t>
        <a:bodyPr/>
        <a:lstStyle/>
        <a:p>
          <a:endParaRPr lang="zh-HK" altLang="en-US"/>
        </a:p>
      </dgm:t>
    </dgm:pt>
    <dgm:pt modelId="{70DA07BB-0CDA-4663-B898-5C9FCFE6A019}" type="sibTrans" cxnId="{E02317A1-D84F-45AC-95AB-30D7A4AC7A7E}">
      <dgm:prSet/>
      <dgm:spPr/>
      <dgm:t>
        <a:bodyPr/>
        <a:lstStyle/>
        <a:p>
          <a:endParaRPr lang="zh-HK" altLang="en-US"/>
        </a:p>
      </dgm:t>
    </dgm:pt>
    <dgm:pt modelId="{FC648B72-70E5-4377-88F6-A5214FCE5A65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生活添趣味、世界更加美</a:t>
          </a:r>
          <a:endParaRPr lang="zh-HK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28062D-9990-4840-B1D6-02A1F3AB2436}" type="parTrans" cxnId="{6699DA1D-083C-4B0D-A695-DA6784D48744}">
      <dgm:prSet/>
      <dgm:spPr/>
      <dgm:t>
        <a:bodyPr/>
        <a:lstStyle/>
        <a:p>
          <a:endParaRPr lang="zh-HK" altLang="en-US"/>
        </a:p>
      </dgm:t>
    </dgm:pt>
    <dgm:pt modelId="{A8F460DF-0461-4100-9468-CA7563CD99AE}" type="sibTrans" cxnId="{6699DA1D-083C-4B0D-A695-DA6784D48744}">
      <dgm:prSet/>
      <dgm:spPr/>
      <dgm:t>
        <a:bodyPr/>
        <a:lstStyle/>
        <a:p>
          <a:endParaRPr lang="zh-HK" altLang="en-US"/>
        </a:p>
      </dgm:t>
    </dgm:pt>
    <dgm:pt modelId="{6400E4A0-E10C-422D-A636-7CC84A89CD0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給自己的打氣座右銘</a:t>
          </a:r>
          <a:endParaRPr lang="zh-HK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27112F-2355-4DCE-88F3-2465B5C00C6E}" type="parTrans" cxnId="{03022E8F-1C18-470A-AA15-09228944A8CA}">
      <dgm:prSet/>
      <dgm:spPr/>
      <dgm:t>
        <a:bodyPr/>
        <a:lstStyle/>
        <a:p>
          <a:endParaRPr lang="zh-HK" altLang="en-US"/>
        </a:p>
      </dgm:t>
    </dgm:pt>
    <dgm:pt modelId="{E5685399-8D76-438B-8A02-1EACB803FFDD}" type="sibTrans" cxnId="{03022E8F-1C18-470A-AA15-09228944A8CA}">
      <dgm:prSet/>
      <dgm:spPr/>
      <dgm:t>
        <a:bodyPr/>
        <a:lstStyle/>
        <a:p>
          <a:endParaRPr lang="zh-HK" altLang="en-US"/>
        </a:p>
      </dgm:t>
    </dgm:pt>
    <dgm:pt modelId="{7B1FF97C-7163-4AD7-B038-F92840DC3F44}" type="pres">
      <dgm:prSet presAssocID="{8AA4F742-7F6B-42C2-9D90-6F623ED081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9E5443FC-303D-4863-8686-67E868450CCC}" type="pres">
      <dgm:prSet presAssocID="{AE81D946-8E8C-41C3-BB5F-C4429C60599A}" presName="linNode" presStyleCnt="0"/>
      <dgm:spPr/>
    </dgm:pt>
    <dgm:pt modelId="{404BBE62-078C-4955-810F-7D5B6043595B}" type="pres">
      <dgm:prSet presAssocID="{AE81D946-8E8C-41C3-BB5F-C4429C60599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D9BEE4C-39FC-42B6-AE8D-D9E53719F927}" type="pres">
      <dgm:prSet presAssocID="{AE81D946-8E8C-41C3-BB5F-C4429C60599A}" presName="descendantText" presStyleLbl="alignAccFollowNode1" presStyleIdx="0" presStyleCnt="4" custLinFactNeighborX="313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2C61E19-203D-4C4B-B179-453403F9228C}" type="pres">
      <dgm:prSet presAssocID="{4720E778-6181-4157-9E3F-B02EE2BCF40D}" presName="sp" presStyleCnt="0"/>
      <dgm:spPr/>
    </dgm:pt>
    <dgm:pt modelId="{DBBD6AD9-64B2-4E98-A71D-B99359F50A5B}" type="pres">
      <dgm:prSet presAssocID="{8395DBCD-949F-47A4-8854-0617C184BB28}" presName="linNode" presStyleCnt="0"/>
      <dgm:spPr/>
    </dgm:pt>
    <dgm:pt modelId="{3F884707-0AD4-488F-A236-838BC6242DB6}" type="pres">
      <dgm:prSet presAssocID="{8395DBCD-949F-47A4-8854-0617C184BB2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24AA235-CB37-4E04-830F-54C750B6508F}" type="pres">
      <dgm:prSet presAssocID="{8395DBCD-949F-47A4-8854-0617C184BB2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007EE61-D37D-4D25-ABB8-D1265B5E7BF9}" type="pres">
      <dgm:prSet presAssocID="{990A51EC-FC04-41D4-A50F-0BA62D01372B}" presName="sp" presStyleCnt="0"/>
      <dgm:spPr/>
    </dgm:pt>
    <dgm:pt modelId="{D1173C2B-56F1-4144-8B35-39B189AF68BD}" type="pres">
      <dgm:prSet presAssocID="{9037615C-437E-4F0A-AEB7-5FB7C1DCF927}" presName="linNode" presStyleCnt="0"/>
      <dgm:spPr/>
    </dgm:pt>
    <dgm:pt modelId="{634659CC-27A9-44E4-84D3-C0614B2C560B}" type="pres">
      <dgm:prSet presAssocID="{9037615C-437E-4F0A-AEB7-5FB7C1DCF92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6DF5D54-3E93-4919-ADBD-B6B31EB3CC3E}" type="pres">
      <dgm:prSet presAssocID="{9037615C-437E-4F0A-AEB7-5FB7C1DCF92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639AFB3-99EA-431A-97F0-6BF183E97B1B}" type="pres">
      <dgm:prSet presAssocID="{7C369B19-6B9A-4AB0-ACBD-64DDBE80717D}" presName="sp" presStyleCnt="0"/>
      <dgm:spPr/>
    </dgm:pt>
    <dgm:pt modelId="{7906A687-751D-41E4-A938-5D778FDDBDF4}" type="pres">
      <dgm:prSet presAssocID="{80F6F087-F7B0-4664-9F14-8EC4575BB633}" presName="linNode" presStyleCnt="0"/>
      <dgm:spPr/>
    </dgm:pt>
    <dgm:pt modelId="{85586C85-F9CB-4E84-B958-91E130FA359C}" type="pres">
      <dgm:prSet presAssocID="{80F6F087-F7B0-4664-9F14-8EC4575BB63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5550AEF-E334-4271-8AA0-0EC4313F427B}" type="pres">
      <dgm:prSet presAssocID="{80F6F087-F7B0-4664-9F14-8EC4575BB63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F57C98B-F309-4E36-86DA-BE3F1984DF54}" srcId="{8AA4F742-7F6B-42C2-9D90-6F623ED0813A}" destId="{AE81D946-8E8C-41C3-BB5F-C4429C60599A}" srcOrd="0" destOrd="0" parTransId="{9003004D-3A53-4673-BDF4-7914EB068901}" sibTransId="{4720E778-6181-4157-9E3F-B02EE2BCF40D}"/>
    <dgm:cxn modelId="{91C9CF83-E432-468C-BC33-FFD5E307BEC8}" srcId="{AE81D946-8E8C-41C3-BB5F-C4429C60599A}" destId="{EDF1E611-8E8C-4166-A0BA-7AACE2DE2030}" srcOrd="0" destOrd="0" parTransId="{0E541641-880A-4F31-AAE5-E957C46782A1}" sibTransId="{C33FFE02-1BAE-4E87-9287-44B3DB4AF914}"/>
    <dgm:cxn modelId="{268251D0-E469-45C1-9FB6-3688C67BFE22}" srcId="{8AA4F742-7F6B-42C2-9D90-6F623ED0813A}" destId="{9037615C-437E-4F0A-AEB7-5FB7C1DCF927}" srcOrd="2" destOrd="0" parTransId="{278A64C0-94FE-4A48-A7BA-854B115FEBA6}" sibTransId="{7C369B19-6B9A-4AB0-ACBD-64DDBE80717D}"/>
    <dgm:cxn modelId="{2B428B14-0AA0-445D-A1AB-17A0483C2EE8}" type="presOf" srcId="{8AA4F742-7F6B-42C2-9D90-6F623ED0813A}" destId="{7B1FF97C-7163-4AD7-B038-F92840DC3F44}" srcOrd="0" destOrd="0" presId="urn:microsoft.com/office/officeart/2005/8/layout/vList5"/>
    <dgm:cxn modelId="{94E3710B-0933-4201-BC75-B89B8BDC0CFE}" type="presOf" srcId="{4D99455B-FD34-4E2B-8ADD-9FAB57339808}" destId="{A24AA235-CB37-4E04-830F-54C750B6508F}" srcOrd="0" destOrd="0" presId="urn:microsoft.com/office/officeart/2005/8/layout/vList5"/>
    <dgm:cxn modelId="{CCE7696B-5CEA-4E19-AB01-6952D8DFDAE7}" type="presOf" srcId="{EDF1E611-8E8C-4166-A0BA-7AACE2DE2030}" destId="{6D9BEE4C-39FC-42B6-AE8D-D9E53719F927}" srcOrd="0" destOrd="0" presId="urn:microsoft.com/office/officeart/2005/8/layout/vList5"/>
    <dgm:cxn modelId="{60593C31-012D-4847-AFF5-205DE36642CF}" type="presOf" srcId="{6400E4A0-E10C-422D-A636-7CC84A89CD02}" destId="{85550AEF-E334-4271-8AA0-0EC4313F427B}" srcOrd="0" destOrd="0" presId="urn:microsoft.com/office/officeart/2005/8/layout/vList5"/>
    <dgm:cxn modelId="{B435738E-93A4-427B-96BB-9D7EC635D61F}" type="presOf" srcId="{80F6F087-F7B0-4664-9F14-8EC4575BB633}" destId="{85586C85-F9CB-4E84-B958-91E130FA359C}" srcOrd="0" destOrd="0" presId="urn:microsoft.com/office/officeart/2005/8/layout/vList5"/>
    <dgm:cxn modelId="{062D9937-4DCA-4302-B77B-32744B4F7794}" srcId="{8AA4F742-7F6B-42C2-9D90-6F623ED0813A}" destId="{80F6F087-F7B0-4664-9F14-8EC4575BB633}" srcOrd="3" destOrd="0" parTransId="{7F175EE7-E6A5-419F-9FD0-30335E40EAB7}" sibTransId="{8DF96FC3-300E-4AA1-9499-0BB5CB897740}"/>
    <dgm:cxn modelId="{6699DA1D-083C-4B0D-A695-DA6784D48744}" srcId="{9037615C-437E-4F0A-AEB7-5FB7C1DCF927}" destId="{FC648B72-70E5-4377-88F6-A5214FCE5A65}" srcOrd="0" destOrd="0" parTransId="{1728062D-9990-4840-B1D6-02A1F3AB2436}" sibTransId="{A8F460DF-0461-4100-9468-CA7563CD99AE}"/>
    <dgm:cxn modelId="{7994F824-BE06-4598-B4B3-5C1873008B33}" srcId="{8AA4F742-7F6B-42C2-9D90-6F623ED0813A}" destId="{8395DBCD-949F-47A4-8854-0617C184BB28}" srcOrd="1" destOrd="0" parTransId="{75CEF9FF-E212-4C90-9F8A-D9E94921E1A4}" sibTransId="{990A51EC-FC04-41D4-A50F-0BA62D01372B}"/>
    <dgm:cxn modelId="{541A6AA9-5AEE-40C6-9A23-88AFA9E2BF5E}" type="presOf" srcId="{AE81D946-8E8C-41C3-BB5F-C4429C60599A}" destId="{404BBE62-078C-4955-810F-7D5B6043595B}" srcOrd="0" destOrd="0" presId="urn:microsoft.com/office/officeart/2005/8/layout/vList5"/>
    <dgm:cxn modelId="{566838A0-FF5E-49D5-8479-33ABB6C7F0BB}" type="presOf" srcId="{FC648B72-70E5-4377-88F6-A5214FCE5A65}" destId="{A6DF5D54-3E93-4919-ADBD-B6B31EB3CC3E}" srcOrd="0" destOrd="0" presId="urn:microsoft.com/office/officeart/2005/8/layout/vList5"/>
    <dgm:cxn modelId="{E02317A1-D84F-45AC-95AB-30D7A4AC7A7E}" srcId="{8395DBCD-949F-47A4-8854-0617C184BB28}" destId="{4D99455B-FD34-4E2B-8ADD-9FAB57339808}" srcOrd="0" destOrd="0" parTransId="{BF51A936-DF63-47F8-93F2-AF14D1424F5E}" sibTransId="{70DA07BB-0CDA-4663-B898-5C9FCFE6A019}"/>
    <dgm:cxn modelId="{03022E8F-1C18-470A-AA15-09228944A8CA}" srcId="{80F6F087-F7B0-4664-9F14-8EC4575BB633}" destId="{6400E4A0-E10C-422D-A636-7CC84A89CD02}" srcOrd="0" destOrd="0" parTransId="{7827112F-2355-4DCE-88F3-2465B5C00C6E}" sibTransId="{E5685399-8D76-438B-8A02-1EACB803FFDD}"/>
    <dgm:cxn modelId="{07261623-917C-48A5-ACDB-2A2A834A4501}" type="presOf" srcId="{9037615C-437E-4F0A-AEB7-5FB7C1DCF927}" destId="{634659CC-27A9-44E4-84D3-C0614B2C560B}" srcOrd="0" destOrd="0" presId="urn:microsoft.com/office/officeart/2005/8/layout/vList5"/>
    <dgm:cxn modelId="{CCE5F546-6C82-4937-85F4-DC99D1E298F3}" type="presOf" srcId="{8395DBCD-949F-47A4-8854-0617C184BB28}" destId="{3F884707-0AD4-488F-A236-838BC6242DB6}" srcOrd="0" destOrd="0" presId="urn:microsoft.com/office/officeart/2005/8/layout/vList5"/>
    <dgm:cxn modelId="{13181E17-6BFC-4DDE-92DA-155EEB24CC10}" type="presParOf" srcId="{7B1FF97C-7163-4AD7-B038-F92840DC3F44}" destId="{9E5443FC-303D-4863-8686-67E868450CCC}" srcOrd="0" destOrd="0" presId="urn:microsoft.com/office/officeart/2005/8/layout/vList5"/>
    <dgm:cxn modelId="{4AF1BD92-74DB-4215-A043-D95FF2201DA6}" type="presParOf" srcId="{9E5443FC-303D-4863-8686-67E868450CCC}" destId="{404BBE62-078C-4955-810F-7D5B6043595B}" srcOrd="0" destOrd="0" presId="urn:microsoft.com/office/officeart/2005/8/layout/vList5"/>
    <dgm:cxn modelId="{D814F275-AA56-4FD4-A6F2-31266D65CC46}" type="presParOf" srcId="{9E5443FC-303D-4863-8686-67E868450CCC}" destId="{6D9BEE4C-39FC-42B6-AE8D-D9E53719F927}" srcOrd="1" destOrd="0" presId="urn:microsoft.com/office/officeart/2005/8/layout/vList5"/>
    <dgm:cxn modelId="{577BF733-59B0-474E-B435-467339B6BF6E}" type="presParOf" srcId="{7B1FF97C-7163-4AD7-B038-F92840DC3F44}" destId="{E2C61E19-203D-4C4B-B179-453403F9228C}" srcOrd="1" destOrd="0" presId="urn:microsoft.com/office/officeart/2005/8/layout/vList5"/>
    <dgm:cxn modelId="{77DCEE4C-DF30-431B-9236-C674BD9220B5}" type="presParOf" srcId="{7B1FF97C-7163-4AD7-B038-F92840DC3F44}" destId="{DBBD6AD9-64B2-4E98-A71D-B99359F50A5B}" srcOrd="2" destOrd="0" presId="urn:microsoft.com/office/officeart/2005/8/layout/vList5"/>
    <dgm:cxn modelId="{2CEC4C1C-20BA-4489-9EDF-A924E1E81E9A}" type="presParOf" srcId="{DBBD6AD9-64B2-4E98-A71D-B99359F50A5B}" destId="{3F884707-0AD4-488F-A236-838BC6242DB6}" srcOrd="0" destOrd="0" presId="urn:microsoft.com/office/officeart/2005/8/layout/vList5"/>
    <dgm:cxn modelId="{D570F147-C063-4B74-997A-5CD159440842}" type="presParOf" srcId="{DBBD6AD9-64B2-4E98-A71D-B99359F50A5B}" destId="{A24AA235-CB37-4E04-830F-54C750B6508F}" srcOrd="1" destOrd="0" presId="urn:microsoft.com/office/officeart/2005/8/layout/vList5"/>
    <dgm:cxn modelId="{0DDEC1AD-CBB2-416D-9C0F-442FDA4140E6}" type="presParOf" srcId="{7B1FF97C-7163-4AD7-B038-F92840DC3F44}" destId="{3007EE61-D37D-4D25-ABB8-D1265B5E7BF9}" srcOrd="3" destOrd="0" presId="urn:microsoft.com/office/officeart/2005/8/layout/vList5"/>
    <dgm:cxn modelId="{D1C1E7F7-95E8-48C8-8383-4484DB36AC1B}" type="presParOf" srcId="{7B1FF97C-7163-4AD7-B038-F92840DC3F44}" destId="{D1173C2B-56F1-4144-8B35-39B189AF68BD}" srcOrd="4" destOrd="0" presId="urn:microsoft.com/office/officeart/2005/8/layout/vList5"/>
    <dgm:cxn modelId="{A5F9D6B8-184D-4CC2-8D0C-8461072BB444}" type="presParOf" srcId="{D1173C2B-56F1-4144-8B35-39B189AF68BD}" destId="{634659CC-27A9-44E4-84D3-C0614B2C560B}" srcOrd="0" destOrd="0" presId="urn:microsoft.com/office/officeart/2005/8/layout/vList5"/>
    <dgm:cxn modelId="{368DE528-C6E0-448A-8EDD-408B486520DE}" type="presParOf" srcId="{D1173C2B-56F1-4144-8B35-39B189AF68BD}" destId="{A6DF5D54-3E93-4919-ADBD-B6B31EB3CC3E}" srcOrd="1" destOrd="0" presId="urn:microsoft.com/office/officeart/2005/8/layout/vList5"/>
    <dgm:cxn modelId="{9B5CEFCB-5B5C-4C97-9228-69F078F78F8F}" type="presParOf" srcId="{7B1FF97C-7163-4AD7-B038-F92840DC3F44}" destId="{3639AFB3-99EA-431A-97F0-6BF183E97B1B}" srcOrd="5" destOrd="0" presId="urn:microsoft.com/office/officeart/2005/8/layout/vList5"/>
    <dgm:cxn modelId="{DE4C20A8-A861-4350-880B-BACFB1D6A139}" type="presParOf" srcId="{7B1FF97C-7163-4AD7-B038-F92840DC3F44}" destId="{7906A687-751D-41E4-A938-5D778FDDBDF4}" srcOrd="6" destOrd="0" presId="urn:microsoft.com/office/officeart/2005/8/layout/vList5"/>
    <dgm:cxn modelId="{5D4AD82A-CC49-4645-9459-8E47F72A15E6}" type="presParOf" srcId="{7906A687-751D-41E4-A938-5D778FDDBDF4}" destId="{85586C85-F9CB-4E84-B958-91E130FA359C}" srcOrd="0" destOrd="0" presId="urn:microsoft.com/office/officeart/2005/8/layout/vList5"/>
    <dgm:cxn modelId="{1C399BC7-B50E-4CC2-9D81-7E23FE1CF9C5}" type="presParOf" srcId="{7906A687-751D-41E4-A938-5D778FDDBDF4}" destId="{85550AEF-E334-4271-8AA0-0EC4313F42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6853B2-C8E3-417F-9B9C-71048904866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0AC7E1F6-2372-4571-A008-E5D6C305C86B}">
      <dgm:prSet phldrT="[文字]" custT="1"/>
      <dgm:spPr/>
      <dgm:t>
        <a:bodyPr/>
        <a:lstStyle/>
        <a:p>
          <a:pPr algn="l"/>
          <a:r>
            <a:rPr 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學習聆聽</a:t>
          </a:r>
          <a:endParaRPr lang="zh-HK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C1FF13-6427-4E81-BB7F-3B09F248D28B}" type="parTrans" cxnId="{52ED9653-1B80-47C5-8784-50BA300B2D8A}">
      <dgm:prSet/>
      <dgm:spPr/>
      <dgm:t>
        <a:bodyPr/>
        <a:lstStyle/>
        <a:p>
          <a:pPr algn="l"/>
          <a:endParaRPr lang="zh-HK" altLang="en-US" sz="32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8F0570-0C88-4FD3-A22B-58E56CA706DA}" type="sibTrans" cxnId="{52ED9653-1B80-47C5-8784-50BA300B2D8A}">
      <dgm:prSet custT="1"/>
      <dgm:spPr/>
      <dgm:t>
        <a:bodyPr/>
        <a:lstStyle/>
        <a:p>
          <a:pPr algn="l"/>
          <a:endParaRPr lang="zh-HK" altLang="en-US" sz="32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E7B978-58BF-4CE3-BDEE-5BADD2D0055A}">
      <dgm:prSet custT="1"/>
      <dgm:spPr/>
      <dgm:t>
        <a:bodyPr/>
        <a:lstStyle/>
        <a:p>
          <a:pPr algn="l"/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解讀情緒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845206-6927-412B-9867-BA08C1BC13CA}" type="parTrans" cxnId="{AD072FA0-9D22-4DDF-929A-D280B31D5A2C}">
      <dgm:prSet/>
      <dgm:spPr/>
      <dgm:t>
        <a:bodyPr/>
        <a:lstStyle/>
        <a:p>
          <a:pPr algn="l"/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6797E7-9157-437C-B495-8831BA5EB69E}" type="sibTrans" cxnId="{AD072FA0-9D22-4DDF-929A-D280B31D5A2C}">
      <dgm:prSet custT="1"/>
      <dgm:spPr/>
      <dgm:t>
        <a:bodyPr/>
        <a:lstStyle/>
        <a:p>
          <a:pPr algn="l"/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57FB24-2BE9-4B45-BD1B-D635749E2840}">
      <dgm:prSet custT="1"/>
      <dgm:spPr/>
      <dgm:t>
        <a:bodyPr/>
        <a:lstStyle/>
        <a:p>
          <a:pPr algn="l"/>
          <a:r>
            <a:rPr 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愛語秘笈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55AF63-F7A5-42A2-9EA9-E247F46E61F7}" type="parTrans" cxnId="{F7D17CC2-D91F-4DED-BFC8-E123CCD32DE1}">
      <dgm:prSet/>
      <dgm:spPr/>
      <dgm:t>
        <a:bodyPr/>
        <a:lstStyle/>
        <a:p>
          <a:pPr algn="l"/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7B75C0-93E1-4115-8449-99CC65EE14BC}" type="sibTrans" cxnId="{F7D17CC2-D91F-4DED-BFC8-E123CCD32DE1}">
      <dgm:prSet custT="1"/>
      <dgm:spPr/>
      <dgm:t>
        <a:bodyPr/>
        <a:lstStyle/>
        <a:p>
          <a:pPr algn="l"/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FEAC12-6F53-4ED3-8A0A-12713AB9BA5E}">
      <dgm:prSet custT="1"/>
      <dgm:spPr/>
      <dgm:t>
        <a:bodyPr/>
        <a:lstStyle/>
        <a:p>
          <a:pPr algn="l"/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坐言起行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EB908F-783D-4490-B441-F24D96653572}" type="parTrans" cxnId="{2C3AAA72-2A30-4551-99DA-13C14684F3F1}">
      <dgm:prSet/>
      <dgm:spPr/>
      <dgm:t>
        <a:bodyPr/>
        <a:lstStyle/>
        <a:p>
          <a:pPr algn="l"/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781249-9C7E-4907-87A5-30D8BE729119}" type="sibTrans" cxnId="{2C3AAA72-2A30-4551-99DA-13C14684F3F1}">
      <dgm:prSet custT="1"/>
      <dgm:spPr/>
      <dgm:t>
        <a:bodyPr/>
        <a:lstStyle/>
        <a:p>
          <a:pPr algn="l"/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23C98F-E0AE-4E46-8FD8-282272CFB322}" type="pres">
      <dgm:prSet presAssocID="{D86853B2-C8E3-417F-9B9C-710489048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3A037101-A858-43CE-AA87-3D957B9F617E}" type="pres">
      <dgm:prSet presAssocID="{D86853B2-C8E3-417F-9B9C-71048904866D}" presName="Name1" presStyleCnt="0"/>
      <dgm:spPr/>
    </dgm:pt>
    <dgm:pt modelId="{67175C9C-2E7E-4446-889E-0BC4813876BD}" type="pres">
      <dgm:prSet presAssocID="{D86853B2-C8E3-417F-9B9C-71048904866D}" presName="cycle" presStyleCnt="0"/>
      <dgm:spPr/>
    </dgm:pt>
    <dgm:pt modelId="{5BC9A9AB-4BEB-4676-BED9-5BFF34508939}" type="pres">
      <dgm:prSet presAssocID="{D86853B2-C8E3-417F-9B9C-71048904866D}" presName="srcNode" presStyleLbl="node1" presStyleIdx="0" presStyleCnt="4"/>
      <dgm:spPr/>
    </dgm:pt>
    <dgm:pt modelId="{103D8070-65A0-46B8-B8B3-DBF4D0F9857E}" type="pres">
      <dgm:prSet presAssocID="{D86853B2-C8E3-417F-9B9C-71048904866D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711A75D9-ED10-40F5-B832-F3E781FD6F35}" type="pres">
      <dgm:prSet presAssocID="{D86853B2-C8E3-417F-9B9C-71048904866D}" presName="extraNode" presStyleLbl="node1" presStyleIdx="0" presStyleCnt="4"/>
      <dgm:spPr/>
    </dgm:pt>
    <dgm:pt modelId="{5B2459B1-8ADC-49E9-95D0-006357D9D1ED}" type="pres">
      <dgm:prSet presAssocID="{D86853B2-C8E3-417F-9B9C-71048904866D}" presName="dstNode" presStyleLbl="node1" presStyleIdx="0" presStyleCnt="4"/>
      <dgm:spPr/>
    </dgm:pt>
    <dgm:pt modelId="{AA4CD6E0-EDE0-43C6-85F0-7C670B0FE444}" type="pres">
      <dgm:prSet presAssocID="{0AC7E1F6-2372-4571-A008-E5D6C305C86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2F1F6F1-7B03-4DCF-8026-AE1992E84579}" type="pres">
      <dgm:prSet presAssocID="{0AC7E1F6-2372-4571-A008-E5D6C305C86B}" presName="accent_1" presStyleCnt="0"/>
      <dgm:spPr/>
    </dgm:pt>
    <dgm:pt modelId="{F58295A5-63DB-4A5D-B4A0-877B951DFDCB}" type="pres">
      <dgm:prSet presAssocID="{0AC7E1F6-2372-4571-A008-E5D6C305C86B}" presName="accentRepeatNode" presStyleLbl="solidFgAcc1" presStyleIdx="0" presStyleCnt="4"/>
      <dgm:spPr/>
    </dgm:pt>
    <dgm:pt modelId="{BEF93C15-9C14-4EFC-B130-52CD62DC7680}" type="pres">
      <dgm:prSet presAssocID="{2AE7B978-58BF-4CE3-BDEE-5BADD2D0055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103E560-026F-4F3F-9A42-38264BF48EFE}" type="pres">
      <dgm:prSet presAssocID="{2AE7B978-58BF-4CE3-BDEE-5BADD2D0055A}" presName="accent_2" presStyleCnt="0"/>
      <dgm:spPr/>
    </dgm:pt>
    <dgm:pt modelId="{949EA98C-FB3B-4695-A939-5B3CC569611E}" type="pres">
      <dgm:prSet presAssocID="{2AE7B978-58BF-4CE3-BDEE-5BADD2D0055A}" presName="accentRepeatNode" presStyleLbl="solidFgAcc1" presStyleIdx="1" presStyleCnt="4"/>
      <dgm:spPr/>
    </dgm:pt>
    <dgm:pt modelId="{5D96BE77-F5D9-462E-AE8C-2FF3D95F4820}" type="pres">
      <dgm:prSet presAssocID="{A057FB24-2BE9-4B45-BD1B-D635749E2840}" presName="text_3" presStyleLbl="node1" presStyleIdx="2" presStyleCnt="4" custScaleY="15550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374FC01-89DE-4F6D-9E9E-4EFADD46C126}" type="pres">
      <dgm:prSet presAssocID="{A057FB24-2BE9-4B45-BD1B-D635749E2840}" presName="accent_3" presStyleCnt="0"/>
      <dgm:spPr/>
    </dgm:pt>
    <dgm:pt modelId="{FCB96E41-B252-4A39-AC96-671460576DD6}" type="pres">
      <dgm:prSet presAssocID="{A057FB24-2BE9-4B45-BD1B-D635749E2840}" presName="accentRepeatNode" presStyleLbl="solidFgAcc1" presStyleIdx="2" presStyleCnt="4"/>
      <dgm:spPr/>
    </dgm:pt>
    <dgm:pt modelId="{43B6850B-77D9-456B-A1CB-78ED9D08CC15}" type="pres">
      <dgm:prSet presAssocID="{4EFEAC12-6F53-4ED3-8A0A-12713AB9BA5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32A5C4C-0CDB-48A7-9DAE-A54D55BD8B07}" type="pres">
      <dgm:prSet presAssocID="{4EFEAC12-6F53-4ED3-8A0A-12713AB9BA5E}" presName="accent_4" presStyleCnt="0"/>
      <dgm:spPr/>
    </dgm:pt>
    <dgm:pt modelId="{5D7AC805-75DD-4F30-B939-5100DA2B7D68}" type="pres">
      <dgm:prSet presAssocID="{4EFEAC12-6F53-4ED3-8A0A-12713AB9BA5E}" presName="accentRepeatNode" presStyleLbl="solidFgAcc1" presStyleIdx="3" presStyleCnt="4"/>
      <dgm:spPr/>
    </dgm:pt>
  </dgm:ptLst>
  <dgm:cxnLst>
    <dgm:cxn modelId="{AD072FA0-9D22-4DDF-929A-D280B31D5A2C}" srcId="{D86853B2-C8E3-417F-9B9C-71048904866D}" destId="{2AE7B978-58BF-4CE3-BDEE-5BADD2D0055A}" srcOrd="1" destOrd="0" parTransId="{BC845206-6927-412B-9867-BA08C1BC13CA}" sibTransId="{BE6797E7-9157-437C-B495-8831BA5EB69E}"/>
    <dgm:cxn modelId="{F7D17CC2-D91F-4DED-BFC8-E123CCD32DE1}" srcId="{D86853B2-C8E3-417F-9B9C-71048904866D}" destId="{A057FB24-2BE9-4B45-BD1B-D635749E2840}" srcOrd="2" destOrd="0" parTransId="{1255AF63-F7A5-42A2-9EA9-E247F46E61F7}" sibTransId="{C87B75C0-93E1-4115-8449-99CC65EE14BC}"/>
    <dgm:cxn modelId="{44549481-97A3-4FB2-89C3-9B26E2A2AC13}" type="presOf" srcId="{A057FB24-2BE9-4B45-BD1B-D635749E2840}" destId="{5D96BE77-F5D9-462E-AE8C-2FF3D95F4820}" srcOrd="0" destOrd="0" presId="urn:microsoft.com/office/officeart/2008/layout/VerticalCurvedList"/>
    <dgm:cxn modelId="{5114A8BF-80A1-442B-B9EC-BE35C8FCBAF8}" type="presOf" srcId="{0AC7E1F6-2372-4571-A008-E5D6C305C86B}" destId="{AA4CD6E0-EDE0-43C6-85F0-7C670B0FE444}" srcOrd="0" destOrd="0" presId="urn:microsoft.com/office/officeart/2008/layout/VerticalCurvedList"/>
    <dgm:cxn modelId="{40823927-0100-41C0-8B3B-E7FCE770364A}" type="presOf" srcId="{4EFEAC12-6F53-4ED3-8A0A-12713AB9BA5E}" destId="{43B6850B-77D9-456B-A1CB-78ED9D08CC15}" srcOrd="0" destOrd="0" presId="urn:microsoft.com/office/officeart/2008/layout/VerticalCurvedList"/>
    <dgm:cxn modelId="{F4B1E3DE-2006-4B83-96F0-EE9C90AFB614}" type="presOf" srcId="{158F0570-0C88-4FD3-A22B-58E56CA706DA}" destId="{103D8070-65A0-46B8-B8B3-DBF4D0F9857E}" srcOrd="0" destOrd="0" presId="urn:microsoft.com/office/officeart/2008/layout/VerticalCurvedList"/>
    <dgm:cxn modelId="{52ED9653-1B80-47C5-8784-50BA300B2D8A}" srcId="{D86853B2-C8E3-417F-9B9C-71048904866D}" destId="{0AC7E1F6-2372-4571-A008-E5D6C305C86B}" srcOrd="0" destOrd="0" parTransId="{66C1FF13-6427-4E81-BB7F-3B09F248D28B}" sibTransId="{158F0570-0C88-4FD3-A22B-58E56CA706DA}"/>
    <dgm:cxn modelId="{9CF1CE54-5CA6-4D52-B744-E92F7147BBE3}" type="presOf" srcId="{D86853B2-C8E3-417F-9B9C-71048904866D}" destId="{B423C98F-E0AE-4E46-8FD8-282272CFB322}" srcOrd="0" destOrd="0" presId="urn:microsoft.com/office/officeart/2008/layout/VerticalCurvedList"/>
    <dgm:cxn modelId="{D3E6DB25-5E66-4A34-8D02-00ADE8C07A87}" type="presOf" srcId="{2AE7B978-58BF-4CE3-BDEE-5BADD2D0055A}" destId="{BEF93C15-9C14-4EFC-B130-52CD62DC7680}" srcOrd="0" destOrd="0" presId="urn:microsoft.com/office/officeart/2008/layout/VerticalCurvedList"/>
    <dgm:cxn modelId="{2C3AAA72-2A30-4551-99DA-13C14684F3F1}" srcId="{D86853B2-C8E3-417F-9B9C-71048904866D}" destId="{4EFEAC12-6F53-4ED3-8A0A-12713AB9BA5E}" srcOrd="3" destOrd="0" parTransId="{54EB908F-783D-4490-B441-F24D96653572}" sibTransId="{1C781249-9C7E-4907-87A5-30D8BE729119}"/>
    <dgm:cxn modelId="{570916AF-8C7E-4772-ACB5-74F5F36D78A1}" type="presParOf" srcId="{B423C98F-E0AE-4E46-8FD8-282272CFB322}" destId="{3A037101-A858-43CE-AA87-3D957B9F617E}" srcOrd="0" destOrd="0" presId="urn:microsoft.com/office/officeart/2008/layout/VerticalCurvedList"/>
    <dgm:cxn modelId="{64EE4F76-EBEF-4E99-B3E3-98D99B1F38A6}" type="presParOf" srcId="{3A037101-A858-43CE-AA87-3D957B9F617E}" destId="{67175C9C-2E7E-4446-889E-0BC4813876BD}" srcOrd="0" destOrd="0" presId="urn:microsoft.com/office/officeart/2008/layout/VerticalCurvedList"/>
    <dgm:cxn modelId="{80D03949-8335-4C29-B8C9-7E0490FE40F4}" type="presParOf" srcId="{67175C9C-2E7E-4446-889E-0BC4813876BD}" destId="{5BC9A9AB-4BEB-4676-BED9-5BFF34508939}" srcOrd="0" destOrd="0" presId="urn:microsoft.com/office/officeart/2008/layout/VerticalCurvedList"/>
    <dgm:cxn modelId="{E654EECD-52AF-434B-9EF5-6F3A72E164F3}" type="presParOf" srcId="{67175C9C-2E7E-4446-889E-0BC4813876BD}" destId="{103D8070-65A0-46B8-B8B3-DBF4D0F9857E}" srcOrd="1" destOrd="0" presId="urn:microsoft.com/office/officeart/2008/layout/VerticalCurvedList"/>
    <dgm:cxn modelId="{8A7C769D-D6D8-4492-A22A-A4A41943D19C}" type="presParOf" srcId="{67175C9C-2E7E-4446-889E-0BC4813876BD}" destId="{711A75D9-ED10-40F5-B832-F3E781FD6F35}" srcOrd="2" destOrd="0" presId="urn:microsoft.com/office/officeart/2008/layout/VerticalCurvedList"/>
    <dgm:cxn modelId="{0BA2C60A-54CF-44FB-9E2E-C2874C8275FC}" type="presParOf" srcId="{67175C9C-2E7E-4446-889E-0BC4813876BD}" destId="{5B2459B1-8ADC-49E9-95D0-006357D9D1ED}" srcOrd="3" destOrd="0" presId="urn:microsoft.com/office/officeart/2008/layout/VerticalCurvedList"/>
    <dgm:cxn modelId="{D413755A-F97C-4C92-94B6-44B801E4DC54}" type="presParOf" srcId="{3A037101-A858-43CE-AA87-3D957B9F617E}" destId="{AA4CD6E0-EDE0-43C6-85F0-7C670B0FE444}" srcOrd="1" destOrd="0" presId="urn:microsoft.com/office/officeart/2008/layout/VerticalCurvedList"/>
    <dgm:cxn modelId="{63258FAD-F5F7-4B55-926E-6D79ECAC599B}" type="presParOf" srcId="{3A037101-A858-43CE-AA87-3D957B9F617E}" destId="{C2F1F6F1-7B03-4DCF-8026-AE1992E84579}" srcOrd="2" destOrd="0" presId="urn:microsoft.com/office/officeart/2008/layout/VerticalCurvedList"/>
    <dgm:cxn modelId="{C68FE26C-EBA2-4F23-8C15-81FD1589EFEB}" type="presParOf" srcId="{C2F1F6F1-7B03-4DCF-8026-AE1992E84579}" destId="{F58295A5-63DB-4A5D-B4A0-877B951DFDCB}" srcOrd="0" destOrd="0" presId="urn:microsoft.com/office/officeart/2008/layout/VerticalCurvedList"/>
    <dgm:cxn modelId="{2EDBC283-262E-45CF-927B-5B508E0159B7}" type="presParOf" srcId="{3A037101-A858-43CE-AA87-3D957B9F617E}" destId="{BEF93C15-9C14-4EFC-B130-52CD62DC7680}" srcOrd="3" destOrd="0" presId="urn:microsoft.com/office/officeart/2008/layout/VerticalCurvedList"/>
    <dgm:cxn modelId="{0002C20C-F4F1-474C-BFCF-23E85C77170D}" type="presParOf" srcId="{3A037101-A858-43CE-AA87-3D957B9F617E}" destId="{C103E560-026F-4F3F-9A42-38264BF48EFE}" srcOrd="4" destOrd="0" presId="urn:microsoft.com/office/officeart/2008/layout/VerticalCurvedList"/>
    <dgm:cxn modelId="{055C7CC0-6B8B-44A8-9119-41C914E25AE2}" type="presParOf" srcId="{C103E560-026F-4F3F-9A42-38264BF48EFE}" destId="{949EA98C-FB3B-4695-A939-5B3CC569611E}" srcOrd="0" destOrd="0" presId="urn:microsoft.com/office/officeart/2008/layout/VerticalCurvedList"/>
    <dgm:cxn modelId="{7CFD504C-7C73-4EF7-9EAD-B007CECDCD3F}" type="presParOf" srcId="{3A037101-A858-43CE-AA87-3D957B9F617E}" destId="{5D96BE77-F5D9-462E-AE8C-2FF3D95F4820}" srcOrd="5" destOrd="0" presId="urn:microsoft.com/office/officeart/2008/layout/VerticalCurvedList"/>
    <dgm:cxn modelId="{6E59ED82-AA43-4B84-9189-5ECAC14F70AA}" type="presParOf" srcId="{3A037101-A858-43CE-AA87-3D957B9F617E}" destId="{3374FC01-89DE-4F6D-9E9E-4EFADD46C126}" srcOrd="6" destOrd="0" presId="urn:microsoft.com/office/officeart/2008/layout/VerticalCurvedList"/>
    <dgm:cxn modelId="{46F8922B-C05A-49D4-9D07-9AAE90FA853E}" type="presParOf" srcId="{3374FC01-89DE-4F6D-9E9E-4EFADD46C126}" destId="{FCB96E41-B252-4A39-AC96-671460576DD6}" srcOrd="0" destOrd="0" presId="urn:microsoft.com/office/officeart/2008/layout/VerticalCurvedList"/>
    <dgm:cxn modelId="{033C8C80-4A53-4395-84F4-47C5BCEC9ACA}" type="presParOf" srcId="{3A037101-A858-43CE-AA87-3D957B9F617E}" destId="{43B6850B-77D9-456B-A1CB-78ED9D08CC15}" srcOrd="7" destOrd="0" presId="urn:microsoft.com/office/officeart/2008/layout/VerticalCurvedList"/>
    <dgm:cxn modelId="{53AB379B-5C56-4C30-8769-2F5B36EF73CB}" type="presParOf" srcId="{3A037101-A858-43CE-AA87-3D957B9F617E}" destId="{032A5C4C-0CDB-48A7-9DAE-A54D55BD8B07}" srcOrd="8" destOrd="0" presId="urn:microsoft.com/office/officeart/2008/layout/VerticalCurvedList"/>
    <dgm:cxn modelId="{82544D2F-6742-4483-9DE8-0400C3D78283}" type="presParOf" srcId="{032A5C4C-0CDB-48A7-9DAE-A54D55BD8B07}" destId="{5D7AC805-75DD-4F30-B939-5100DA2B7D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HK" altLang="en-US"/>
        </a:p>
      </dgm:t>
    </dgm:pt>
    <dgm:pt modelId="{031D58CA-E59E-4314-8005-64B2D370DCB4}">
      <dgm:prSet phldrT="[文字]" custT="1"/>
      <dgm:spPr/>
      <dgm:t>
        <a:bodyPr/>
        <a:lstStyle/>
        <a:p>
          <a:r>
            <a:rPr 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快樂技巧學習</a:t>
          </a:r>
          <a:endParaRPr lang="zh-HK" altLang="en-US" sz="4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033B13-53CD-4C18-96E0-79C64DE57DAE}" type="parTrans" cxnId="{1C2EF9FA-4829-48B8-B2C9-8F3016EE18A3}">
      <dgm:prSet/>
      <dgm:spPr/>
      <dgm:t>
        <a:bodyPr/>
        <a:lstStyle/>
        <a:p>
          <a:endParaRPr lang="zh-HK" altLang="en-US" sz="4800">
            <a:solidFill>
              <a:schemeClr val="tx1"/>
            </a:solidFill>
          </a:endParaRPr>
        </a:p>
      </dgm:t>
    </dgm:pt>
    <dgm:pt modelId="{7CF46A58-31C5-4E40-B61B-35754DA4C0AA}" type="sibTrans" cxnId="{1C2EF9FA-4829-48B8-B2C9-8F3016EE18A3}">
      <dgm:prSet custT="1"/>
      <dgm:spPr/>
      <dgm:t>
        <a:bodyPr/>
        <a:lstStyle/>
        <a:p>
          <a:endParaRPr lang="zh-HK" altLang="en-US" sz="8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6EBE883-AA79-4BCD-8F9B-F69C2FBF03A8}" type="pres">
      <dgm:prSet presAssocID="{031D58CA-E59E-4314-8005-64B2D370DCB4}" presName="comp" presStyleCnt="0"/>
      <dgm:spPr/>
    </dgm:pt>
    <dgm:pt modelId="{BF668D0F-E354-4F5C-9CB9-3942472ED41A}" type="pres">
      <dgm:prSet presAssocID="{031D58CA-E59E-4314-8005-64B2D370DCB4}" presName="rect2" presStyleLbl="node1" presStyleIdx="0" presStyleCnt="1" custScaleX="125457" custLinFactNeighborX="3298" custLinFactNeighborY="-4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A58C9-FC5D-46D8-AB72-B222A946AB74}" type="pres">
      <dgm:prSet presAssocID="{031D58CA-E59E-4314-8005-64B2D370DCB4}" presName="rect1" presStyleLbl="lnNode1" presStyleIdx="0" presStyleCnt="1" custLinFactNeighborX="-19675" custLinFactNeighborY="-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C2EF9FA-4829-48B8-B2C9-8F3016EE18A3}" srcId="{37FEAB62-9FBB-4167-AEBD-C45ACFDE72FE}" destId="{031D58CA-E59E-4314-8005-64B2D370DCB4}" srcOrd="0" destOrd="0" parTransId="{BD033B13-53CD-4C18-96E0-79C64DE57DAE}" sibTransId="{7CF46A58-31C5-4E40-B61B-35754DA4C0AA}"/>
    <dgm:cxn modelId="{1AE43166-7E75-4C10-98CB-485E8AE6BBF0}" type="presOf" srcId="{031D58CA-E59E-4314-8005-64B2D370DCB4}" destId="{BF668D0F-E354-4F5C-9CB9-3942472ED41A}" srcOrd="0" destOrd="0" presId="urn:microsoft.com/office/officeart/2008/layout/AlternatingPictureBlocks"/>
    <dgm:cxn modelId="{E8A8C560-72EC-4E31-BE3D-40B5BC248E29}" type="presOf" srcId="{37FEAB62-9FBB-4167-AEBD-C45ACFDE72FE}" destId="{692CD687-E888-464B-8A54-16BE49C7ADC3}" srcOrd="0" destOrd="0" presId="urn:microsoft.com/office/officeart/2008/layout/AlternatingPictureBlocks"/>
    <dgm:cxn modelId="{61268354-6211-40E3-8EF0-06E9922D5A81}" type="presParOf" srcId="{692CD687-E888-464B-8A54-16BE49C7ADC3}" destId="{E6EBE883-AA79-4BCD-8F9B-F69C2FBF03A8}" srcOrd="0" destOrd="0" presId="urn:microsoft.com/office/officeart/2008/layout/AlternatingPictureBlocks"/>
    <dgm:cxn modelId="{B420CD32-51EB-4873-9784-7A4FA4E61BA0}" type="presParOf" srcId="{E6EBE883-AA79-4BCD-8F9B-F69C2FBF03A8}" destId="{BF668D0F-E354-4F5C-9CB9-3942472ED41A}" srcOrd="0" destOrd="0" presId="urn:microsoft.com/office/officeart/2008/layout/AlternatingPictureBlocks"/>
    <dgm:cxn modelId="{5DD42F80-631D-4377-8B40-43F28D9CCF55}" type="presParOf" srcId="{E6EBE883-AA79-4BCD-8F9B-F69C2FBF03A8}" destId="{FE6A58C9-FC5D-46D8-AB72-B222A946AB7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B92D98A9-B373-4A31-A421-E8E0067D2CAE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4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</a:t>
          </a:r>
          <a:r>
            <a:rPr lang="zh-TW" sz="4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altLang="en-US" sz="4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</a:t>
          </a:r>
          <a:endParaRPr lang="zh-HK" altLang="en-US" sz="40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3213D7-C7D4-425F-A0E6-5FE564B309AC}" type="parTrans" cxnId="{A73E8230-33C8-440F-B585-04E6FAD9FAF9}">
      <dgm:prSet/>
      <dgm:spPr/>
      <dgm:t>
        <a:bodyPr/>
        <a:lstStyle/>
        <a:p>
          <a:endParaRPr lang="zh-HK" altLang="en-US" sz="4400">
            <a:solidFill>
              <a:schemeClr val="tx1"/>
            </a:solidFill>
          </a:endParaRPr>
        </a:p>
      </dgm:t>
    </dgm:pt>
    <dgm:pt modelId="{E087F827-647E-4A1B-82DF-126A887A8994}" type="sibTrans" cxnId="{A73E8230-33C8-440F-B585-04E6FAD9FAF9}">
      <dgm:prSet custT="1"/>
      <dgm:spPr/>
      <dgm:t>
        <a:bodyPr/>
        <a:lstStyle/>
        <a:p>
          <a:endParaRPr lang="zh-HK" altLang="en-US" sz="72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35FCBDF-D9B6-4162-A2BA-84ACF7597090}" type="pres">
      <dgm:prSet presAssocID="{B92D98A9-B373-4A31-A421-E8E0067D2CAE}" presName="comp" presStyleCnt="0"/>
      <dgm:spPr/>
    </dgm:pt>
    <dgm:pt modelId="{E479029D-AF56-4330-BC83-B7D873151514}" type="pres">
      <dgm:prSet presAssocID="{B92D98A9-B373-4A31-A421-E8E0067D2CAE}" presName="rect2" presStyleLbl="node1" presStyleIdx="0" presStyleCnt="1" custScaleX="141093" custLinFactNeighborX="9990" custLinFactNeighborY="-78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B057F63-05EA-45D9-8A50-1A218C437564}" type="pres">
      <dgm:prSet presAssocID="{B92D98A9-B373-4A31-A421-E8E0067D2CAE}" presName="rect1" presStyleLbl="lnNode1" presStyleIdx="0" presStyleCnt="1" custLinFactNeighborX="-18388" custLinFactNeighborY="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5939DC7D-B2B4-459D-9181-33A0861B474A}" type="presOf" srcId="{37FEAB62-9FBB-4167-AEBD-C45ACFDE72FE}" destId="{692CD687-E888-464B-8A54-16BE49C7ADC3}" srcOrd="0" destOrd="0" presId="urn:microsoft.com/office/officeart/2008/layout/AlternatingPictureBlocks"/>
    <dgm:cxn modelId="{A73E8230-33C8-440F-B585-04E6FAD9FAF9}" srcId="{37FEAB62-9FBB-4167-AEBD-C45ACFDE72FE}" destId="{B92D98A9-B373-4A31-A421-E8E0067D2CAE}" srcOrd="0" destOrd="0" parTransId="{FD3213D7-C7D4-425F-A0E6-5FE564B309AC}" sibTransId="{E087F827-647E-4A1B-82DF-126A887A8994}"/>
    <dgm:cxn modelId="{7D711D23-B7B3-4750-9072-CB5B28D2629D}" type="presOf" srcId="{B92D98A9-B373-4A31-A421-E8E0067D2CAE}" destId="{E479029D-AF56-4330-BC83-B7D873151514}" srcOrd="0" destOrd="0" presId="urn:microsoft.com/office/officeart/2008/layout/AlternatingPictureBlocks"/>
    <dgm:cxn modelId="{D1FCC1B6-401A-4056-8690-96CD9F0A4D66}" type="presParOf" srcId="{692CD687-E888-464B-8A54-16BE49C7ADC3}" destId="{135FCBDF-D9B6-4162-A2BA-84ACF7597090}" srcOrd="0" destOrd="0" presId="urn:microsoft.com/office/officeart/2008/layout/AlternatingPictureBlocks"/>
    <dgm:cxn modelId="{45F53A8B-31CE-4079-8A70-A6B41BA3B209}" type="presParOf" srcId="{135FCBDF-D9B6-4162-A2BA-84ACF7597090}" destId="{E479029D-AF56-4330-BC83-B7D873151514}" srcOrd="0" destOrd="0" presId="urn:microsoft.com/office/officeart/2008/layout/AlternatingPictureBlocks"/>
    <dgm:cxn modelId="{96C16BA9-2909-4562-9103-27B0FCBBC50B}" type="presParOf" srcId="{135FCBDF-D9B6-4162-A2BA-84ACF7597090}" destId="{EB057F63-05EA-45D9-8A50-1A218C4375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6853B2-C8E3-417F-9B9C-71048904866D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0AC7E1F6-2372-4571-A008-E5D6C305C86B}">
      <dgm:prSet phldrT="[文字]" custT="1"/>
      <dgm:spPr/>
      <dgm:t>
        <a:bodyPr/>
        <a:lstStyle/>
        <a:p>
          <a:r>
            <a:rPr 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從小開始</a:t>
          </a:r>
          <a:endParaRPr lang="zh-HK" altLang="en-US" sz="32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C1FF13-6427-4E81-BB7F-3B09F248D28B}" type="parTrans" cxnId="{52ED9653-1B80-47C5-8784-50BA300B2D8A}">
      <dgm:prSet/>
      <dgm:spPr/>
      <dgm:t>
        <a:bodyPr/>
        <a:lstStyle/>
        <a:p>
          <a:endParaRPr lang="zh-HK" altLang="en-US" sz="32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8F0570-0C88-4FD3-A22B-58E56CA706DA}" type="sibTrans" cxnId="{52ED9653-1B80-47C5-8784-50BA300B2D8A}">
      <dgm:prSet/>
      <dgm:spPr/>
      <dgm:t>
        <a:bodyPr/>
        <a:lstStyle/>
        <a:p>
          <a:endParaRPr lang="zh-HK" altLang="en-US" sz="32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A717E4-99B3-4066-A1F0-914A60F6E077}">
      <dgm:prSet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打破常規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C92DB9-358A-45B7-B498-631AEF2AE21C}" type="parTrans" cxnId="{937225E6-8909-4144-B1AC-CEA3BC71202C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3B443-9E0B-436F-9719-5DF686EA562E}" type="sibTrans" cxnId="{937225E6-8909-4144-B1AC-CEA3BC71202C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1DD3C0-CFC1-4BB8-9A09-15A5D50867AC}">
      <dgm:prSet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重視傳統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697A605-4C26-45A5-9BB9-F97DCF1F239D}" type="parTrans" cxnId="{70D99172-F569-4D6C-8E1E-D169E6432556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522805-AB21-47EE-8D39-DB4082892DFF}" type="sibTrans" cxnId="{70D99172-F569-4D6C-8E1E-D169E6432556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1CE650-0F33-4ADD-AB96-AB034A2B780E}">
      <dgm:prSet custT="1"/>
      <dgm:spPr/>
      <dgm:t>
        <a:bodyPr/>
        <a:lstStyle/>
        <a:p>
          <a:r>
            <a:rPr 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優質親子時間</a:t>
          </a:r>
          <a:endParaRPr lang="zh-TW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33F59C-D9A2-4A32-B53F-F132E88DB674}" type="sibTrans" cxnId="{470D850E-0C83-4875-B5E1-725D640FE45A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A9033F-80C2-43BE-8E6C-912B3DF2930B}" type="parTrans" cxnId="{470D850E-0C83-4875-B5E1-725D640FE45A}">
      <dgm:prSet/>
      <dgm:spPr/>
      <dgm:t>
        <a:bodyPr/>
        <a:lstStyle/>
        <a:p>
          <a:endParaRPr lang="zh-HK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23C98F-E0AE-4E46-8FD8-282272CFB322}" type="pres">
      <dgm:prSet presAssocID="{D86853B2-C8E3-417F-9B9C-7104890486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3A037101-A858-43CE-AA87-3D957B9F617E}" type="pres">
      <dgm:prSet presAssocID="{D86853B2-C8E3-417F-9B9C-71048904866D}" presName="Name1" presStyleCnt="0"/>
      <dgm:spPr/>
    </dgm:pt>
    <dgm:pt modelId="{67175C9C-2E7E-4446-889E-0BC4813876BD}" type="pres">
      <dgm:prSet presAssocID="{D86853B2-C8E3-417F-9B9C-71048904866D}" presName="cycle" presStyleCnt="0"/>
      <dgm:spPr/>
    </dgm:pt>
    <dgm:pt modelId="{5BC9A9AB-4BEB-4676-BED9-5BFF34508939}" type="pres">
      <dgm:prSet presAssocID="{D86853B2-C8E3-417F-9B9C-71048904866D}" presName="srcNode" presStyleLbl="node1" presStyleIdx="0" presStyleCnt="4"/>
      <dgm:spPr/>
    </dgm:pt>
    <dgm:pt modelId="{103D8070-65A0-46B8-B8B3-DBF4D0F9857E}" type="pres">
      <dgm:prSet presAssocID="{D86853B2-C8E3-417F-9B9C-71048904866D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711A75D9-ED10-40F5-B832-F3E781FD6F35}" type="pres">
      <dgm:prSet presAssocID="{D86853B2-C8E3-417F-9B9C-71048904866D}" presName="extraNode" presStyleLbl="node1" presStyleIdx="0" presStyleCnt="4"/>
      <dgm:spPr/>
    </dgm:pt>
    <dgm:pt modelId="{5B2459B1-8ADC-49E9-95D0-006357D9D1ED}" type="pres">
      <dgm:prSet presAssocID="{D86853B2-C8E3-417F-9B9C-71048904866D}" presName="dstNode" presStyleLbl="node1" presStyleIdx="0" presStyleCnt="4"/>
      <dgm:spPr/>
    </dgm:pt>
    <dgm:pt modelId="{AA4CD6E0-EDE0-43C6-85F0-7C670B0FE444}" type="pres">
      <dgm:prSet presAssocID="{0AC7E1F6-2372-4571-A008-E5D6C305C86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2F1F6F1-7B03-4DCF-8026-AE1992E84579}" type="pres">
      <dgm:prSet presAssocID="{0AC7E1F6-2372-4571-A008-E5D6C305C86B}" presName="accent_1" presStyleCnt="0"/>
      <dgm:spPr/>
    </dgm:pt>
    <dgm:pt modelId="{F58295A5-63DB-4A5D-B4A0-877B951DFDCB}" type="pres">
      <dgm:prSet presAssocID="{0AC7E1F6-2372-4571-A008-E5D6C305C86B}" presName="accentRepeatNode" presStyleLbl="solidFgAcc1" presStyleIdx="0" presStyleCnt="4"/>
      <dgm:spPr/>
    </dgm:pt>
    <dgm:pt modelId="{EB6E3E9A-5D21-476D-B3A3-8DDBBC96A2D6}" type="pres">
      <dgm:prSet presAssocID="{981CE650-0F33-4ADD-AB96-AB034A2B780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AADBEDE-6596-42D5-BAC9-74641DE56AAA}" type="pres">
      <dgm:prSet presAssocID="{981CE650-0F33-4ADD-AB96-AB034A2B780E}" presName="accent_2" presStyleCnt="0"/>
      <dgm:spPr/>
    </dgm:pt>
    <dgm:pt modelId="{811CC5CA-3331-43DB-BBC8-0EB1F89CE63D}" type="pres">
      <dgm:prSet presAssocID="{981CE650-0F33-4ADD-AB96-AB034A2B780E}" presName="accentRepeatNode" presStyleLbl="solidFgAcc1" presStyleIdx="1" presStyleCnt="4"/>
      <dgm:spPr/>
    </dgm:pt>
    <dgm:pt modelId="{58F683CA-21AC-411B-A8E9-81E67FC002B0}" type="pres">
      <dgm:prSet presAssocID="{94A717E4-99B3-4066-A1F0-914A60F6E0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81CFE18-A66C-4967-9B35-FC95499098CB}" type="pres">
      <dgm:prSet presAssocID="{94A717E4-99B3-4066-A1F0-914A60F6E077}" presName="accent_3" presStyleCnt="0"/>
      <dgm:spPr/>
    </dgm:pt>
    <dgm:pt modelId="{AA543BFD-B49C-494A-9127-66762E83FAE2}" type="pres">
      <dgm:prSet presAssocID="{94A717E4-99B3-4066-A1F0-914A60F6E077}" presName="accentRepeatNode" presStyleLbl="solidFgAcc1" presStyleIdx="2" presStyleCnt="4"/>
      <dgm:spPr/>
    </dgm:pt>
    <dgm:pt modelId="{F0F011CA-7A37-4F4C-BC5D-8985036555EF}" type="pres">
      <dgm:prSet presAssocID="{7A1DD3C0-CFC1-4BB8-9A09-15A5D50867A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76544DE-CDB7-4DF1-8307-37CC6AFF4C0D}" type="pres">
      <dgm:prSet presAssocID="{7A1DD3C0-CFC1-4BB8-9A09-15A5D50867AC}" presName="accent_4" presStyleCnt="0"/>
      <dgm:spPr/>
    </dgm:pt>
    <dgm:pt modelId="{72F8EF8A-EE81-413A-9A82-C030091A3E3B}" type="pres">
      <dgm:prSet presAssocID="{7A1DD3C0-CFC1-4BB8-9A09-15A5D50867AC}" presName="accentRepeatNode" presStyleLbl="solidFgAcc1" presStyleIdx="3" presStyleCnt="4"/>
      <dgm:spPr/>
    </dgm:pt>
  </dgm:ptLst>
  <dgm:cxnLst>
    <dgm:cxn modelId="{7F507821-0361-4365-9B37-09EECAE48EFC}" type="presOf" srcId="{7A1DD3C0-CFC1-4BB8-9A09-15A5D50867AC}" destId="{F0F011CA-7A37-4F4C-BC5D-8985036555EF}" srcOrd="0" destOrd="0" presId="urn:microsoft.com/office/officeart/2008/layout/VerticalCurvedList"/>
    <dgm:cxn modelId="{0A808CF1-B228-4281-BBE8-71C3AD98210C}" type="presOf" srcId="{0AC7E1F6-2372-4571-A008-E5D6C305C86B}" destId="{AA4CD6E0-EDE0-43C6-85F0-7C670B0FE444}" srcOrd="0" destOrd="0" presId="urn:microsoft.com/office/officeart/2008/layout/VerticalCurvedList"/>
    <dgm:cxn modelId="{470D850E-0C83-4875-B5E1-725D640FE45A}" srcId="{D86853B2-C8E3-417F-9B9C-71048904866D}" destId="{981CE650-0F33-4ADD-AB96-AB034A2B780E}" srcOrd="1" destOrd="0" parTransId="{24A9033F-80C2-43BE-8E6C-912B3DF2930B}" sibTransId="{0633F59C-D9A2-4A32-B53F-F132E88DB674}"/>
    <dgm:cxn modelId="{70D99172-F569-4D6C-8E1E-D169E6432556}" srcId="{D86853B2-C8E3-417F-9B9C-71048904866D}" destId="{7A1DD3C0-CFC1-4BB8-9A09-15A5D50867AC}" srcOrd="3" destOrd="0" parTransId="{1697A605-4C26-45A5-9BB9-F97DCF1F239D}" sibTransId="{39522805-AB21-47EE-8D39-DB4082892DFF}"/>
    <dgm:cxn modelId="{B5CFEB51-F8E6-4BE1-8709-FFCB57BFB1F9}" type="presOf" srcId="{158F0570-0C88-4FD3-A22B-58E56CA706DA}" destId="{103D8070-65A0-46B8-B8B3-DBF4D0F9857E}" srcOrd="0" destOrd="0" presId="urn:microsoft.com/office/officeart/2008/layout/VerticalCurvedList"/>
    <dgm:cxn modelId="{36E7B51B-3CC8-43AA-B284-C61C02E0674C}" type="presOf" srcId="{D86853B2-C8E3-417F-9B9C-71048904866D}" destId="{B423C98F-E0AE-4E46-8FD8-282272CFB322}" srcOrd="0" destOrd="0" presId="urn:microsoft.com/office/officeart/2008/layout/VerticalCurvedList"/>
    <dgm:cxn modelId="{65FAA984-75B0-458A-A3D3-847CFD6C36CB}" type="presOf" srcId="{981CE650-0F33-4ADD-AB96-AB034A2B780E}" destId="{EB6E3E9A-5D21-476D-B3A3-8DDBBC96A2D6}" srcOrd="0" destOrd="0" presId="urn:microsoft.com/office/officeart/2008/layout/VerticalCurvedList"/>
    <dgm:cxn modelId="{52ED9653-1B80-47C5-8784-50BA300B2D8A}" srcId="{D86853B2-C8E3-417F-9B9C-71048904866D}" destId="{0AC7E1F6-2372-4571-A008-E5D6C305C86B}" srcOrd="0" destOrd="0" parTransId="{66C1FF13-6427-4E81-BB7F-3B09F248D28B}" sibTransId="{158F0570-0C88-4FD3-A22B-58E56CA706DA}"/>
    <dgm:cxn modelId="{3EBC0403-7F54-42D2-97E6-85E19B9EF5FE}" type="presOf" srcId="{94A717E4-99B3-4066-A1F0-914A60F6E077}" destId="{58F683CA-21AC-411B-A8E9-81E67FC002B0}" srcOrd="0" destOrd="0" presId="urn:microsoft.com/office/officeart/2008/layout/VerticalCurvedList"/>
    <dgm:cxn modelId="{937225E6-8909-4144-B1AC-CEA3BC71202C}" srcId="{D86853B2-C8E3-417F-9B9C-71048904866D}" destId="{94A717E4-99B3-4066-A1F0-914A60F6E077}" srcOrd="2" destOrd="0" parTransId="{D2C92DB9-358A-45B7-B498-631AEF2AE21C}" sibTransId="{D043B443-9E0B-436F-9719-5DF686EA562E}"/>
    <dgm:cxn modelId="{3EB4DA81-DF4F-4A79-9CB0-802F5827762E}" type="presParOf" srcId="{B423C98F-E0AE-4E46-8FD8-282272CFB322}" destId="{3A037101-A858-43CE-AA87-3D957B9F617E}" srcOrd="0" destOrd="0" presId="urn:microsoft.com/office/officeart/2008/layout/VerticalCurvedList"/>
    <dgm:cxn modelId="{C23E7AF6-C2DF-4D3A-BBAF-EE617051AEC4}" type="presParOf" srcId="{3A037101-A858-43CE-AA87-3D957B9F617E}" destId="{67175C9C-2E7E-4446-889E-0BC4813876BD}" srcOrd="0" destOrd="0" presId="urn:microsoft.com/office/officeart/2008/layout/VerticalCurvedList"/>
    <dgm:cxn modelId="{19F009A5-A277-4247-9846-E019E6512777}" type="presParOf" srcId="{67175C9C-2E7E-4446-889E-0BC4813876BD}" destId="{5BC9A9AB-4BEB-4676-BED9-5BFF34508939}" srcOrd="0" destOrd="0" presId="urn:microsoft.com/office/officeart/2008/layout/VerticalCurvedList"/>
    <dgm:cxn modelId="{EA495528-935B-4440-BB43-CC743F37E095}" type="presParOf" srcId="{67175C9C-2E7E-4446-889E-0BC4813876BD}" destId="{103D8070-65A0-46B8-B8B3-DBF4D0F9857E}" srcOrd="1" destOrd="0" presId="urn:microsoft.com/office/officeart/2008/layout/VerticalCurvedList"/>
    <dgm:cxn modelId="{0396BAFA-3829-4FA3-9E3C-097EA7F04968}" type="presParOf" srcId="{67175C9C-2E7E-4446-889E-0BC4813876BD}" destId="{711A75D9-ED10-40F5-B832-F3E781FD6F35}" srcOrd="2" destOrd="0" presId="urn:microsoft.com/office/officeart/2008/layout/VerticalCurvedList"/>
    <dgm:cxn modelId="{8C7A5EC7-9464-4079-8D76-B196DB96AACA}" type="presParOf" srcId="{67175C9C-2E7E-4446-889E-0BC4813876BD}" destId="{5B2459B1-8ADC-49E9-95D0-006357D9D1ED}" srcOrd="3" destOrd="0" presId="urn:microsoft.com/office/officeart/2008/layout/VerticalCurvedList"/>
    <dgm:cxn modelId="{F4ADB3A3-EE57-47A0-A642-8C11B8FB6AC4}" type="presParOf" srcId="{3A037101-A858-43CE-AA87-3D957B9F617E}" destId="{AA4CD6E0-EDE0-43C6-85F0-7C670B0FE444}" srcOrd="1" destOrd="0" presId="urn:microsoft.com/office/officeart/2008/layout/VerticalCurvedList"/>
    <dgm:cxn modelId="{8CAB6871-78C9-47B8-95A7-61F29972C172}" type="presParOf" srcId="{3A037101-A858-43CE-AA87-3D957B9F617E}" destId="{C2F1F6F1-7B03-4DCF-8026-AE1992E84579}" srcOrd="2" destOrd="0" presId="urn:microsoft.com/office/officeart/2008/layout/VerticalCurvedList"/>
    <dgm:cxn modelId="{B6A3F8DB-E2D5-493F-85E7-0627A2AABCFF}" type="presParOf" srcId="{C2F1F6F1-7B03-4DCF-8026-AE1992E84579}" destId="{F58295A5-63DB-4A5D-B4A0-877B951DFDCB}" srcOrd="0" destOrd="0" presId="urn:microsoft.com/office/officeart/2008/layout/VerticalCurvedList"/>
    <dgm:cxn modelId="{BD8018B8-06BD-4B10-A8BC-DD4D7806651A}" type="presParOf" srcId="{3A037101-A858-43CE-AA87-3D957B9F617E}" destId="{EB6E3E9A-5D21-476D-B3A3-8DDBBC96A2D6}" srcOrd="3" destOrd="0" presId="urn:microsoft.com/office/officeart/2008/layout/VerticalCurvedList"/>
    <dgm:cxn modelId="{C96E5E48-1198-4337-A911-E88CA67C6266}" type="presParOf" srcId="{3A037101-A858-43CE-AA87-3D957B9F617E}" destId="{4AADBEDE-6596-42D5-BAC9-74641DE56AAA}" srcOrd="4" destOrd="0" presId="urn:microsoft.com/office/officeart/2008/layout/VerticalCurvedList"/>
    <dgm:cxn modelId="{CEE27C1E-966C-43F9-AF1C-EECD560692C3}" type="presParOf" srcId="{4AADBEDE-6596-42D5-BAC9-74641DE56AAA}" destId="{811CC5CA-3331-43DB-BBC8-0EB1F89CE63D}" srcOrd="0" destOrd="0" presId="urn:microsoft.com/office/officeart/2008/layout/VerticalCurvedList"/>
    <dgm:cxn modelId="{14F1743D-2D14-4FE4-AD61-850A3D91B68B}" type="presParOf" srcId="{3A037101-A858-43CE-AA87-3D957B9F617E}" destId="{58F683CA-21AC-411B-A8E9-81E67FC002B0}" srcOrd="5" destOrd="0" presId="urn:microsoft.com/office/officeart/2008/layout/VerticalCurvedList"/>
    <dgm:cxn modelId="{F4D6FF38-04CD-42CF-B0E3-53DF6383CDC8}" type="presParOf" srcId="{3A037101-A858-43CE-AA87-3D957B9F617E}" destId="{381CFE18-A66C-4967-9B35-FC95499098CB}" srcOrd="6" destOrd="0" presId="urn:microsoft.com/office/officeart/2008/layout/VerticalCurvedList"/>
    <dgm:cxn modelId="{781B9B8A-EEAE-4314-8854-E2E42D3EB9B5}" type="presParOf" srcId="{381CFE18-A66C-4967-9B35-FC95499098CB}" destId="{AA543BFD-B49C-494A-9127-66762E83FAE2}" srcOrd="0" destOrd="0" presId="urn:microsoft.com/office/officeart/2008/layout/VerticalCurvedList"/>
    <dgm:cxn modelId="{17DCBA49-5FE1-4CDE-A92A-FBA51210D932}" type="presParOf" srcId="{3A037101-A858-43CE-AA87-3D957B9F617E}" destId="{F0F011CA-7A37-4F4C-BC5D-8985036555EF}" srcOrd="7" destOrd="0" presId="urn:microsoft.com/office/officeart/2008/layout/VerticalCurvedList"/>
    <dgm:cxn modelId="{3CB41A54-DB5C-4DEB-A4F4-CA61C173A481}" type="presParOf" srcId="{3A037101-A858-43CE-AA87-3D957B9F617E}" destId="{E76544DE-CDB7-4DF1-8307-37CC6AFF4C0D}" srcOrd="8" destOrd="0" presId="urn:microsoft.com/office/officeart/2008/layout/VerticalCurvedList"/>
    <dgm:cxn modelId="{E42A4B7F-6B98-469B-9F12-C2E594FDDBBC}" type="presParOf" srcId="{E76544DE-CDB7-4DF1-8307-37CC6AFF4C0D}" destId="{72F8EF8A-EE81-413A-9A82-C030091A3E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6853B2-C8E3-417F-9B9C-71048904866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0AC7E1F6-2372-4571-A008-E5D6C305C86B}">
      <dgm:prSet phldrT="[文字]" custT="1"/>
      <dgm:spPr/>
      <dgm:t>
        <a:bodyPr/>
        <a:lstStyle/>
        <a:p>
          <a:r>
            <a:rPr 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快樂由自己</a:t>
          </a:r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做起</a:t>
          </a:r>
          <a:endParaRPr lang="zh-HK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C1FF13-6427-4E81-BB7F-3B09F248D28B}" type="parTrans" cxnId="{52ED9653-1B80-47C5-8784-50BA300B2D8A}">
      <dgm:prSet/>
      <dgm:spPr/>
      <dgm:t>
        <a:bodyPr/>
        <a:lstStyle/>
        <a:p>
          <a:endParaRPr lang="zh-HK" altLang="en-US" sz="24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8F0570-0C88-4FD3-A22B-58E56CA706DA}" type="sibTrans" cxnId="{52ED9653-1B80-47C5-8784-50BA300B2D8A}">
      <dgm:prSet custT="1"/>
      <dgm:spPr/>
      <dgm:t>
        <a:bodyPr/>
        <a:lstStyle/>
        <a:p>
          <a:endParaRPr lang="zh-HK" altLang="en-US" sz="2400" b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9355E4-70CB-44AC-BD04-CC268D00AA09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快樂技巧學習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3621D0-42A6-4FFA-B008-C7E13108D9DD}" type="parTrans" cxnId="{E278C508-E502-46E4-8F6D-DCE6617A9FD4}">
      <dgm:prSet/>
      <dgm:spPr/>
      <dgm:t>
        <a:bodyPr/>
        <a:lstStyle/>
        <a:p>
          <a:endParaRPr lang="zh-HK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FD6EC2-52D7-480D-A322-7656FAFA2C24}" type="sibTrans" cxnId="{E278C508-E502-46E4-8F6D-DCE6617A9FD4}">
      <dgm:prSet/>
      <dgm:spPr/>
      <dgm:t>
        <a:bodyPr/>
        <a:lstStyle/>
        <a:p>
          <a:endParaRPr lang="zh-HK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CD57A0-FE74-41AC-85D7-FCFAFD3954B5}">
      <dgm:prSet custT="1"/>
      <dgm:spPr/>
      <dgm:t>
        <a:bodyPr/>
        <a:lstStyle/>
        <a:p>
          <a:r>
            <a: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FA9322-3380-4E30-9E8B-4B8950B9C151}" type="parTrans" cxnId="{0D0953C0-DB96-4680-8E53-C32D771E28AE}">
      <dgm:prSet/>
      <dgm:spPr/>
      <dgm:t>
        <a:bodyPr/>
        <a:lstStyle/>
        <a:p>
          <a:endParaRPr lang="zh-HK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EE6004-CCD3-433B-87EC-E7A7FCB2DDEF}" type="sibTrans" cxnId="{0D0953C0-DB96-4680-8E53-C32D771E28AE}">
      <dgm:prSet/>
      <dgm:spPr/>
      <dgm:t>
        <a:bodyPr/>
        <a:lstStyle/>
        <a:p>
          <a:endParaRPr lang="zh-HK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3B8F4E-BE76-4D6F-894E-602D83466E11}" type="pres">
      <dgm:prSet presAssocID="{D86853B2-C8E3-417F-9B9C-71048904866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HK" altLang="en-US"/>
        </a:p>
      </dgm:t>
    </dgm:pt>
    <dgm:pt modelId="{03F1EFA6-E150-4A82-8674-3C86254F39E6}" type="pres">
      <dgm:prSet presAssocID="{0AC7E1F6-2372-4571-A008-E5D6C305C86B}" presName="Accent1" presStyleCnt="0"/>
      <dgm:spPr/>
    </dgm:pt>
    <dgm:pt modelId="{76544240-DE8B-4C83-B3F8-5D65AB31EB80}" type="pres">
      <dgm:prSet presAssocID="{0AC7E1F6-2372-4571-A008-E5D6C305C86B}" presName="Accent" presStyleLbl="node1" presStyleIdx="0" presStyleCnt="3" custScaleY="101584"/>
      <dgm:spPr/>
    </dgm:pt>
    <dgm:pt modelId="{620A6E01-9279-402D-8E1C-B41E0333D3E6}" type="pres">
      <dgm:prSet presAssocID="{0AC7E1F6-2372-4571-A008-E5D6C305C86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79482B2-364C-42ED-B493-ABB80BFE5668}" type="pres">
      <dgm:prSet presAssocID="{1E9355E4-70CB-44AC-BD04-CC268D00AA09}" presName="Accent2" presStyleCnt="0"/>
      <dgm:spPr/>
    </dgm:pt>
    <dgm:pt modelId="{06FC5B70-C296-45F5-B09B-BAF7FE7CE9FC}" type="pres">
      <dgm:prSet presAssocID="{1E9355E4-70CB-44AC-BD04-CC268D00AA09}" presName="Accent" presStyleLbl="node1" presStyleIdx="1" presStyleCnt="3"/>
      <dgm:spPr/>
    </dgm:pt>
    <dgm:pt modelId="{02975C43-F5EB-410C-A635-97A9EE6EFD17}" type="pres">
      <dgm:prSet presAssocID="{1E9355E4-70CB-44AC-BD04-CC268D00AA0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2C53EC8-D18D-47AF-AF9D-6987B38F45BF}" type="pres">
      <dgm:prSet presAssocID="{41CD57A0-FE74-41AC-85D7-FCFAFD3954B5}" presName="Accent3" presStyleCnt="0"/>
      <dgm:spPr/>
    </dgm:pt>
    <dgm:pt modelId="{5847D065-7D88-41AD-BC87-F7010919C811}" type="pres">
      <dgm:prSet presAssocID="{41CD57A0-FE74-41AC-85D7-FCFAFD3954B5}" presName="Accent" presStyleLbl="node1" presStyleIdx="2" presStyleCnt="3" custLinFactNeighborX="-292" custLinFactNeighborY="630"/>
      <dgm:spPr/>
    </dgm:pt>
    <dgm:pt modelId="{8F4EDD2E-8712-4543-9342-BE96F020D4BC}" type="pres">
      <dgm:prSet presAssocID="{41CD57A0-FE74-41AC-85D7-FCFAFD3954B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0D0953C0-DB96-4680-8E53-C32D771E28AE}" srcId="{D86853B2-C8E3-417F-9B9C-71048904866D}" destId="{41CD57A0-FE74-41AC-85D7-FCFAFD3954B5}" srcOrd="2" destOrd="0" parTransId="{5CFA9322-3380-4E30-9E8B-4B8950B9C151}" sibTransId="{35EE6004-CCD3-433B-87EC-E7A7FCB2DDEF}"/>
    <dgm:cxn modelId="{E278C508-E502-46E4-8F6D-DCE6617A9FD4}" srcId="{D86853B2-C8E3-417F-9B9C-71048904866D}" destId="{1E9355E4-70CB-44AC-BD04-CC268D00AA09}" srcOrd="1" destOrd="0" parTransId="{1A3621D0-42A6-4FFA-B008-C7E13108D9DD}" sibTransId="{91FD6EC2-52D7-480D-A322-7656FAFA2C24}"/>
    <dgm:cxn modelId="{08C15248-A416-49DF-867C-7EE7CFB2A637}" type="presOf" srcId="{41CD57A0-FE74-41AC-85D7-FCFAFD3954B5}" destId="{8F4EDD2E-8712-4543-9342-BE96F020D4BC}" srcOrd="0" destOrd="0" presId="urn:microsoft.com/office/officeart/2009/layout/CircleArrowProcess"/>
    <dgm:cxn modelId="{52ED9653-1B80-47C5-8784-50BA300B2D8A}" srcId="{D86853B2-C8E3-417F-9B9C-71048904866D}" destId="{0AC7E1F6-2372-4571-A008-E5D6C305C86B}" srcOrd="0" destOrd="0" parTransId="{66C1FF13-6427-4E81-BB7F-3B09F248D28B}" sibTransId="{158F0570-0C88-4FD3-A22B-58E56CA706DA}"/>
    <dgm:cxn modelId="{47FE5BF1-B6CF-46F9-AD08-B462AB2402A7}" type="presOf" srcId="{0AC7E1F6-2372-4571-A008-E5D6C305C86B}" destId="{620A6E01-9279-402D-8E1C-B41E0333D3E6}" srcOrd="0" destOrd="0" presId="urn:microsoft.com/office/officeart/2009/layout/CircleArrowProcess"/>
    <dgm:cxn modelId="{A8FB141C-C11F-4295-88D1-81C19DAC2042}" type="presOf" srcId="{D86853B2-C8E3-417F-9B9C-71048904866D}" destId="{C23B8F4E-BE76-4D6F-894E-602D83466E11}" srcOrd="0" destOrd="0" presId="urn:microsoft.com/office/officeart/2009/layout/CircleArrowProcess"/>
    <dgm:cxn modelId="{CC461FF6-5D9D-4601-A5AD-EDC60BDFFA82}" type="presOf" srcId="{1E9355E4-70CB-44AC-BD04-CC268D00AA09}" destId="{02975C43-F5EB-410C-A635-97A9EE6EFD17}" srcOrd="0" destOrd="0" presId="urn:microsoft.com/office/officeart/2009/layout/CircleArrowProcess"/>
    <dgm:cxn modelId="{C57B3E6D-7B68-4C0E-9E86-07080D497701}" type="presParOf" srcId="{C23B8F4E-BE76-4D6F-894E-602D83466E11}" destId="{03F1EFA6-E150-4A82-8674-3C86254F39E6}" srcOrd="0" destOrd="0" presId="urn:microsoft.com/office/officeart/2009/layout/CircleArrowProcess"/>
    <dgm:cxn modelId="{1D8D14A7-B5E8-4D02-978E-AF0CB9D926D2}" type="presParOf" srcId="{03F1EFA6-E150-4A82-8674-3C86254F39E6}" destId="{76544240-DE8B-4C83-B3F8-5D65AB31EB80}" srcOrd="0" destOrd="0" presId="urn:microsoft.com/office/officeart/2009/layout/CircleArrowProcess"/>
    <dgm:cxn modelId="{19A68AAC-CBBB-4C95-8EB4-E758D70ABD76}" type="presParOf" srcId="{C23B8F4E-BE76-4D6F-894E-602D83466E11}" destId="{620A6E01-9279-402D-8E1C-B41E0333D3E6}" srcOrd="1" destOrd="0" presId="urn:microsoft.com/office/officeart/2009/layout/CircleArrowProcess"/>
    <dgm:cxn modelId="{8E018E36-29E7-4BBE-AF0D-8B8DA5150D9D}" type="presParOf" srcId="{C23B8F4E-BE76-4D6F-894E-602D83466E11}" destId="{779482B2-364C-42ED-B493-ABB80BFE5668}" srcOrd="2" destOrd="0" presId="urn:microsoft.com/office/officeart/2009/layout/CircleArrowProcess"/>
    <dgm:cxn modelId="{E7E00E19-99F1-4808-93F5-9533956043BE}" type="presParOf" srcId="{779482B2-364C-42ED-B493-ABB80BFE5668}" destId="{06FC5B70-C296-45F5-B09B-BAF7FE7CE9FC}" srcOrd="0" destOrd="0" presId="urn:microsoft.com/office/officeart/2009/layout/CircleArrowProcess"/>
    <dgm:cxn modelId="{B4609707-C5FA-40B2-A336-49D95D847342}" type="presParOf" srcId="{C23B8F4E-BE76-4D6F-894E-602D83466E11}" destId="{02975C43-F5EB-410C-A635-97A9EE6EFD17}" srcOrd="3" destOrd="0" presId="urn:microsoft.com/office/officeart/2009/layout/CircleArrowProcess"/>
    <dgm:cxn modelId="{90FE23A5-0F09-4609-B1F7-BCD8B5B91149}" type="presParOf" srcId="{C23B8F4E-BE76-4D6F-894E-602D83466E11}" destId="{D2C53EC8-D18D-47AF-AF9D-6987B38F45BF}" srcOrd="4" destOrd="0" presId="urn:microsoft.com/office/officeart/2009/layout/CircleArrowProcess"/>
    <dgm:cxn modelId="{6EA3F223-857E-46ED-8819-5C016C87AE7F}" type="presParOf" srcId="{D2C53EC8-D18D-47AF-AF9D-6987B38F45BF}" destId="{5847D065-7D88-41AD-BC87-F7010919C811}" srcOrd="0" destOrd="0" presId="urn:microsoft.com/office/officeart/2009/layout/CircleArrowProcess"/>
    <dgm:cxn modelId="{A2BCAF95-1DDC-4808-894B-A91C373C3521}" type="presParOf" srcId="{C23B8F4E-BE76-4D6F-894E-602D83466E11}" destId="{8F4EDD2E-8712-4543-9342-BE96F020D4B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ACF7-5B79-432B-9A19-10CCC2F301E2}">
      <dsp:nvSpPr>
        <dsp:cNvPr id="0" name=""/>
        <dsp:cNvSpPr/>
      </dsp:nvSpPr>
      <dsp:spPr>
        <a:xfrm>
          <a:off x="3915856" y="2160242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69058" y="2464764"/>
        <a:ext cx="1569657" cy="1353318"/>
      </dsp:txXfrm>
    </dsp:sp>
    <dsp:sp modelId="{D9846976-F074-4945-BDAA-3A2CEF43C8F6}">
      <dsp:nvSpPr>
        <dsp:cNvPr id="0" name=""/>
        <dsp:cNvSpPr/>
      </dsp:nvSpPr>
      <dsp:spPr>
        <a:xfrm>
          <a:off x="5832649" y="86409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DD4E1-DF5F-4164-BAD5-2E7D1EC680A4}">
      <dsp:nvSpPr>
        <dsp:cNvPr id="0" name=""/>
        <dsp:cNvSpPr/>
      </dsp:nvSpPr>
      <dsp:spPr>
        <a:xfrm>
          <a:off x="1970200" y="3222213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58D70-69FD-4AF9-BA00-DF146C2161CA}">
      <dsp:nvSpPr>
        <dsp:cNvPr id="0" name=""/>
        <dsp:cNvSpPr/>
      </dsp:nvSpPr>
      <dsp:spPr>
        <a:xfrm>
          <a:off x="3514442" y="322670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AD9F-1CA0-472C-B4A1-70FEDE09F9AC}">
      <dsp:nvSpPr>
        <dsp:cNvPr id="0" name=""/>
        <dsp:cNvSpPr/>
      </dsp:nvSpPr>
      <dsp:spPr>
        <a:xfrm>
          <a:off x="1970204" y="1080120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0090D5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技巧</a:t>
          </a: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23406" y="1384642"/>
        <a:ext cx="1569657" cy="1353318"/>
      </dsp:txXfrm>
    </dsp:sp>
    <dsp:sp modelId="{E75E9C9C-9FFA-44D3-885A-792972FB2415}">
      <dsp:nvSpPr>
        <dsp:cNvPr id="0" name=""/>
        <dsp:cNvSpPr/>
      </dsp:nvSpPr>
      <dsp:spPr>
        <a:xfrm>
          <a:off x="3924945" y="302433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24B5C-AB05-4A2E-953B-A5E504373F9A}">
      <dsp:nvSpPr>
        <dsp:cNvPr id="0" name=""/>
        <dsp:cNvSpPr/>
      </dsp:nvSpPr>
      <dsp:spPr>
        <a:xfrm>
          <a:off x="44490" y="2160242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53ED-0C52-46EA-BDAF-048DD28F8912}">
      <dsp:nvSpPr>
        <dsp:cNvPr id="0" name=""/>
        <dsp:cNvSpPr/>
      </dsp:nvSpPr>
      <dsp:spPr>
        <a:xfrm>
          <a:off x="2074282" y="3024335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9921E-2294-4C24-8DDF-65A585EF10CD}">
      <dsp:nvSpPr>
        <dsp:cNvPr id="0" name=""/>
        <dsp:cNvSpPr/>
      </dsp:nvSpPr>
      <dsp:spPr>
        <a:xfrm>
          <a:off x="3888429" y="0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FF6699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</a:t>
          </a:r>
          <a:r>
            <a:rPr lang="en-US" alt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自己做起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1631" y="304522"/>
        <a:ext cx="1569657" cy="1353318"/>
      </dsp:txXfrm>
    </dsp:sp>
    <dsp:sp modelId="{CB4672EC-FC8F-4E35-A98B-A5BE964E3393}">
      <dsp:nvSpPr>
        <dsp:cNvPr id="0" name=""/>
        <dsp:cNvSpPr/>
      </dsp:nvSpPr>
      <dsp:spPr>
        <a:xfrm>
          <a:off x="2412777" y="2808313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13A46-A45B-4853-819B-9AF03B0C619A}">
      <dsp:nvSpPr>
        <dsp:cNvPr id="0" name=""/>
        <dsp:cNvSpPr/>
      </dsp:nvSpPr>
      <dsp:spPr>
        <a:xfrm>
          <a:off x="5822574" y="1093781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62A87-5989-467F-859C-9016CB245CBB}">
      <dsp:nvSpPr>
        <dsp:cNvPr id="0" name=""/>
        <dsp:cNvSpPr/>
      </dsp:nvSpPr>
      <dsp:spPr>
        <a:xfrm>
          <a:off x="6301208" y="1080119"/>
          <a:ext cx="266485" cy="22967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B8E0-7D89-4C2F-A59B-2356E8053D05}">
      <dsp:nvSpPr>
        <dsp:cNvPr id="0" name=""/>
        <dsp:cNvSpPr/>
      </dsp:nvSpPr>
      <dsp:spPr>
        <a:xfrm>
          <a:off x="0" y="691"/>
          <a:ext cx="5040549" cy="1414805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隔代照顧家庭</a:t>
          </a:r>
          <a:endParaRPr lang="zh-HK" altLang="en-US" sz="36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691"/>
        <a:ext cx="5040549" cy="1414805"/>
      </dsp:txXfrm>
    </dsp:sp>
    <dsp:sp modelId="{9D61DD69-BE74-4D0D-8E9E-39AA1091A1D5}">
      <dsp:nvSpPr>
        <dsp:cNvPr id="0" name=""/>
        <dsp:cNvSpPr/>
      </dsp:nvSpPr>
      <dsp:spPr>
        <a:xfrm>
          <a:off x="-253923" y="0"/>
          <a:ext cx="1247341" cy="141480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B8E0-7D89-4C2F-A59B-2356E8053D05}">
      <dsp:nvSpPr>
        <dsp:cNvPr id="0" name=""/>
        <dsp:cNvSpPr/>
      </dsp:nvSpPr>
      <dsp:spPr>
        <a:xfrm>
          <a:off x="1021423" y="760"/>
          <a:ext cx="6898043" cy="15552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       「 樂活</a:t>
          </a:r>
          <a:r>
            <a:rPr lang="en-US" altLang="zh-TW" sz="36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‧</a:t>
          </a:r>
          <a:r>
            <a:rPr lang="zh-TW" altLang="en-US" sz="36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祖孫連心」計劃</a:t>
          </a:r>
          <a:endParaRPr lang="zh-HK" altLang="en-US" sz="36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21423" y="760"/>
        <a:ext cx="6898043" cy="1555271"/>
      </dsp:txXfrm>
    </dsp:sp>
    <dsp:sp modelId="{9D61DD69-BE74-4D0D-8E9E-39AA1091A1D5}">
      <dsp:nvSpPr>
        <dsp:cNvPr id="0" name=""/>
        <dsp:cNvSpPr/>
      </dsp:nvSpPr>
      <dsp:spPr>
        <a:xfrm>
          <a:off x="1051452" y="760"/>
          <a:ext cx="1539718" cy="15552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DAC3E-323D-4AD0-BC4C-BC884D1C8733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6B146-5DED-49EC-ABCC-1993BD875343}">
      <dsp:nvSpPr>
        <dsp:cNvPr id="0" name=""/>
        <dsp:cNvSpPr/>
      </dsp:nvSpPr>
      <dsp:spPr>
        <a:xfrm>
          <a:off x="749603" y="504054"/>
          <a:ext cx="6630494" cy="11521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b="1" kern="1200" dirty="0" smtClean="0">
              <a:solidFill>
                <a:srgbClr val="7030A0"/>
              </a:solidFill>
            </a:rPr>
            <a:t>快樂由自己做起</a:t>
          </a:r>
          <a:endParaRPr lang="zh-HK" sz="2400" b="1" kern="1200" dirty="0">
            <a:solidFill>
              <a:srgbClr val="7030A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>
              <a:solidFill>
                <a:srgbClr val="7030A0"/>
              </a:solidFill>
            </a:rPr>
            <a:t>關顧祖父母的身心需要，配對「微天使」，擴濶隔代家庭的支</a:t>
          </a:r>
          <a:r>
            <a:rPr kumimoji="1" lang="en-US" sz="2000" b="1" kern="1200" dirty="0" smtClean="0">
              <a:solidFill>
                <a:srgbClr val="7030A0"/>
              </a:solidFill>
            </a:rPr>
            <a:t> </a:t>
          </a:r>
          <a:r>
            <a:rPr kumimoji="1" lang="zh-TW" sz="2000" b="1" kern="1200" dirty="0" smtClean="0">
              <a:solidFill>
                <a:srgbClr val="7030A0"/>
              </a:solidFill>
            </a:rPr>
            <a:t>援網絡</a:t>
          </a:r>
          <a:endParaRPr lang="zh-HK" sz="2000" b="1" kern="1200" dirty="0">
            <a:solidFill>
              <a:srgbClr val="7030A0"/>
            </a:solidFill>
          </a:endParaRPr>
        </a:p>
      </dsp:txBody>
      <dsp:txXfrm>
        <a:off x="749603" y="504054"/>
        <a:ext cx="6630494" cy="1152131"/>
      </dsp:txXfrm>
    </dsp:sp>
    <dsp:sp modelId="{D0BCA010-7838-4409-B827-89EBF92C7924}">
      <dsp:nvSpPr>
        <dsp:cNvPr id="0" name=""/>
        <dsp:cNvSpPr/>
      </dsp:nvSpPr>
      <dsp:spPr>
        <a:xfrm>
          <a:off x="74528" y="40504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303DB-2B3F-46AA-BE2A-7EC51D5EE6A5}">
      <dsp:nvSpPr>
        <dsp:cNvPr id="0" name=""/>
        <dsp:cNvSpPr/>
      </dsp:nvSpPr>
      <dsp:spPr>
        <a:xfrm>
          <a:off x="1142226" y="2088233"/>
          <a:ext cx="6237870" cy="1224132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b="1" kern="1200" dirty="0" smtClean="0">
              <a:solidFill>
                <a:srgbClr val="7030A0"/>
              </a:solidFill>
            </a:rPr>
            <a:t>快樂技巧學習</a:t>
          </a:r>
          <a:endParaRPr lang="zh-HK" sz="2400" b="1" kern="1200" dirty="0">
            <a:solidFill>
              <a:srgbClr val="7030A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>
              <a:solidFill>
                <a:srgbClr val="7030A0"/>
              </a:solidFill>
            </a:rPr>
            <a:t>祖孫溝通技巧及管教方法、孫兒的功課支援及情緒關顧</a:t>
          </a:r>
          <a:endParaRPr lang="zh-HK" sz="2000" b="1" kern="1200" dirty="0">
            <a:solidFill>
              <a:srgbClr val="7030A0"/>
            </a:solidFill>
          </a:endParaRPr>
        </a:p>
      </dsp:txBody>
      <dsp:txXfrm>
        <a:off x="1142226" y="2088233"/>
        <a:ext cx="6237870" cy="1224132"/>
      </dsp:txXfrm>
    </dsp:sp>
    <dsp:sp modelId="{4FFFA679-AB07-4145-ADAC-E950D7C323D6}">
      <dsp:nvSpPr>
        <dsp:cNvPr id="0" name=""/>
        <dsp:cNvSpPr/>
      </dsp:nvSpPr>
      <dsp:spPr>
        <a:xfrm>
          <a:off x="467151" y="202522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9971-5ED6-438E-9BAC-F97CD4342153}">
      <dsp:nvSpPr>
        <dsp:cNvPr id="0" name=""/>
        <dsp:cNvSpPr/>
      </dsp:nvSpPr>
      <dsp:spPr>
        <a:xfrm>
          <a:off x="749603" y="3780420"/>
          <a:ext cx="6630494" cy="108012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45" tIns="60960" rIns="60960" bIns="6096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b="1" kern="1200" dirty="0" smtClean="0">
              <a:solidFill>
                <a:srgbClr val="7030A0"/>
              </a:solidFill>
            </a:rPr>
            <a:t>營造快樂環境</a:t>
          </a:r>
          <a:endParaRPr lang="zh-HK" sz="2400" b="1" kern="1200" dirty="0">
            <a:solidFill>
              <a:srgbClr val="7030A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sz="2000" b="1" kern="1200" dirty="0" smtClean="0">
              <a:solidFill>
                <a:srgbClr val="7030A0"/>
              </a:solidFill>
            </a:rPr>
            <a:t>建立平台，家人一同參與活動，同享天倫樂</a:t>
          </a:r>
          <a:endParaRPr lang="zh-HK" sz="2000" b="1" kern="1200" dirty="0">
            <a:solidFill>
              <a:srgbClr val="7030A0"/>
            </a:solidFill>
          </a:endParaRPr>
        </a:p>
      </dsp:txBody>
      <dsp:txXfrm>
        <a:off x="749603" y="3780420"/>
        <a:ext cx="6630494" cy="1080120"/>
      </dsp:txXfrm>
    </dsp:sp>
    <dsp:sp modelId="{FD6A2E18-494D-4816-8776-C86CD3939FFF}">
      <dsp:nvSpPr>
        <dsp:cNvPr id="0" name=""/>
        <dsp:cNvSpPr/>
      </dsp:nvSpPr>
      <dsp:spPr>
        <a:xfrm>
          <a:off x="74528" y="3645405"/>
          <a:ext cx="1350150" cy="135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6037B-0869-47F0-8191-713453BEFA3C}">
      <dsp:nvSpPr>
        <dsp:cNvPr id="0" name=""/>
        <dsp:cNvSpPr/>
      </dsp:nvSpPr>
      <dsp:spPr>
        <a:xfrm>
          <a:off x="879659" y="745286"/>
          <a:ext cx="1783334" cy="806573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快樂由自己</a:t>
          </a:r>
          <a:r>
            <a:rPr lang="zh-HK" altLang="en-US" sz="18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做起</a:t>
          </a:r>
          <a:endParaRPr lang="zh-HK" altLang="en-US" sz="1800" b="1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879659" y="745286"/>
        <a:ext cx="1783334" cy="806573"/>
      </dsp:txXfrm>
    </dsp:sp>
    <dsp:sp modelId="{05846B0D-124E-4903-90BD-E4C182D42C9F}">
      <dsp:nvSpPr>
        <dsp:cNvPr id="0" name=""/>
        <dsp:cNvSpPr/>
      </dsp:nvSpPr>
      <dsp:spPr>
        <a:xfrm>
          <a:off x="1300" y="745286"/>
          <a:ext cx="798507" cy="8065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68D0F-E354-4F5C-9CB9-3942472ED41A}">
      <dsp:nvSpPr>
        <dsp:cNvPr id="0" name=""/>
        <dsp:cNvSpPr/>
      </dsp:nvSpPr>
      <dsp:spPr>
        <a:xfrm>
          <a:off x="1300" y="1684945"/>
          <a:ext cx="1783334" cy="806573"/>
        </a:xfrm>
        <a:prstGeom prst="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快樂技巧學習</a:t>
          </a:r>
          <a:endParaRPr lang="en-US" altLang="zh-TW" sz="2000" b="1" kern="1200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互助、溝通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300" y="1684945"/>
        <a:ext cx="1783334" cy="806573"/>
      </dsp:txXfrm>
    </dsp:sp>
    <dsp:sp modelId="{FE6A58C9-FC5D-46D8-AB72-B222A946AB74}">
      <dsp:nvSpPr>
        <dsp:cNvPr id="0" name=""/>
        <dsp:cNvSpPr/>
      </dsp:nvSpPr>
      <dsp:spPr>
        <a:xfrm>
          <a:off x="1864486" y="1684945"/>
          <a:ext cx="798507" cy="80657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9029D-AF56-4330-BC83-B7D873151514}">
      <dsp:nvSpPr>
        <dsp:cNvPr id="0" name=""/>
        <dsp:cNvSpPr/>
      </dsp:nvSpPr>
      <dsp:spPr>
        <a:xfrm>
          <a:off x="879659" y="2624603"/>
          <a:ext cx="1783334" cy="806573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營造快樂環境</a:t>
          </a:r>
          <a:endParaRPr lang="en-US" altLang="zh-TW" sz="2000" b="1" kern="1200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責任、內聚</a:t>
          </a:r>
          <a:r>
            <a:rPr lang="en-US" altLang="zh-TW" sz="2000" b="1" kern="12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kern="1200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879659" y="2624603"/>
        <a:ext cx="1783334" cy="806573"/>
      </dsp:txXfrm>
    </dsp:sp>
    <dsp:sp modelId="{EB057F63-05EA-45D9-8A50-1A218C437564}">
      <dsp:nvSpPr>
        <dsp:cNvPr id="0" name=""/>
        <dsp:cNvSpPr/>
      </dsp:nvSpPr>
      <dsp:spPr>
        <a:xfrm>
          <a:off x="1300" y="2624603"/>
          <a:ext cx="798507" cy="8065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6037B-0869-47F0-8191-713453BEFA3C}">
      <dsp:nvSpPr>
        <dsp:cNvPr id="0" name=""/>
        <dsp:cNvSpPr/>
      </dsp:nvSpPr>
      <dsp:spPr>
        <a:xfrm>
          <a:off x="1711609" y="1205"/>
          <a:ext cx="5489190" cy="12332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sz="3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快樂由自己</a:t>
          </a:r>
          <a:r>
            <a:rPr lang="zh-HK" altLang="en-US" sz="3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做起 </a:t>
          </a:r>
          <a:r>
            <a:rPr lang="en-US" altLang="zh-HK" sz="3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– </a:t>
          </a:r>
          <a:r>
            <a:rPr lang="en-US" altLang="zh-TW" sz="3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en-US" altLang="zh-HK" sz="36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endParaRPr lang="zh-HK" altLang="en-US" sz="36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11609" y="1205"/>
        <a:ext cx="5489190" cy="1233240"/>
      </dsp:txXfrm>
    </dsp:sp>
    <dsp:sp modelId="{05846B0D-124E-4903-90BD-E4C182D42C9F}">
      <dsp:nvSpPr>
        <dsp:cNvPr id="0" name=""/>
        <dsp:cNvSpPr/>
      </dsp:nvSpPr>
      <dsp:spPr>
        <a:xfrm>
          <a:off x="790288" y="1205"/>
          <a:ext cx="1220908" cy="12332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EE4C-39FC-42B6-AE8D-D9E53719F927}">
      <dsp:nvSpPr>
        <dsp:cNvPr id="0" name=""/>
        <dsp:cNvSpPr/>
      </dsp:nvSpPr>
      <dsp:spPr>
        <a:xfrm rot="5400000">
          <a:off x="3914758" y="-1504317"/>
          <a:ext cx="861377" cy="408983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體貼自己、作息有時</a:t>
          </a:r>
          <a:endParaRPr lang="zh-HK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00531" y="151960"/>
        <a:ext cx="4047783" cy="777279"/>
      </dsp:txXfrm>
    </dsp:sp>
    <dsp:sp modelId="{404BBE62-078C-4955-810F-7D5B6043595B}">
      <dsp:nvSpPr>
        <dsp:cNvPr id="0" name=""/>
        <dsp:cNvSpPr/>
      </dsp:nvSpPr>
      <dsp:spPr>
        <a:xfrm>
          <a:off x="0" y="2238"/>
          <a:ext cx="2300531" cy="1076721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200" b="0" kern="1200" smtClean="0"/>
            <a:t>Care for yourself </a:t>
          </a:r>
          <a:r>
            <a:rPr kumimoji="1" lang="zh-TW" sz="2200" b="0" kern="1200" smtClean="0"/>
            <a:t>關愛自己</a:t>
          </a:r>
          <a:endParaRPr lang="zh-HK" sz="2200" kern="1200"/>
        </a:p>
      </dsp:txBody>
      <dsp:txXfrm>
        <a:off x="52561" y="54799"/>
        <a:ext cx="2195409" cy="971599"/>
      </dsp:txXfrm>
    </dsp:sp>
    <dsp:sp modelId="{A24AA235-CB37-4E04-830F-54C750B6508F}">
      <dsp:nvSpPr>
        <dsp:cNvPr id="0" name=""/>
        <dsp:cNvSpPr/>
      </dsp:nvSpPr>
      <dsp:spPr>
        <a:xfrm rot="5400000">
          <a:off x="3914758" y="-373759"/>
          <a:ext cx="861377" cy="4089832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每天</a:t>
          </a:r>
          <a:r>
            <a:rPr lang="en-US" altLang="zh-TW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項感恩事</a:t>
          </a:r>
          <a:endParaRPr lang="zh-HK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00531" y="1282518"/>
        <a:ext cx="4047783" cy="777279"/>
      </dsp:txXfrm>
    </dsp:sp>
    <dsp:sp modelId="{3F884707-0AD4-488F-A236-838BC6242DB6}">
      <dsp:nvSpPr>
        <dsp:cNvPr id="0" name=""/>
        <dsp:cNvSpPr/>
      </dsp:nvSpPr>
      <dsp:spPr>
        <a:xfrm>
          <a:off x="0" y="1132796"/>
          <a:ext cx="2300531" cy="107672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200" b="0" kern="1200" dirty="0" smtClean="0"/>
            <a:t>Count blessings </a:t>
          </a:r>
          <a:r>
            <a:rPr kumimoji="1" lang="zh-TW" sz="2200" b="0" kern="1200" dirty="0" smtClean="0"/>
            <a:t>數算恩典</a:t>
          </a:r>
          <a:endParaRPr lang="zh-HK" sz="2200" kern="1200" dirty="0"/>
        </a:p>
      </dsp:txBody>
      <dsp:txXfrm>
        <a:off x="52561" y="1185357"/>
        <a:ext cx="2195409" cy="971599"/>
      </dsp:txXfrm>
    </dsp:sp>
    <dsp:sp modelId="{A6DF5D54-3E93-4919-ADBD-B6B31EB3CC3E}">
      <dsp:nvSpPr>
        <dsp:cNvPr id="0" name=""/>
        <dsp:cNvSpPr/>
      </dsp:nvSpPr>
      <dsp:spPr>
        <a:xfrm rot="5400000">
          <a:off x="3914758" y="756797"/>
          <a:ext cx="861377" cy="4089832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生活添趣味、世界更加美</a:t>
          </a:r>
          <a:endParaRPr lang="zh-HK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00531" y="2413074"/>
        <a:ext cx="4047783" cy="777279"/>
      </dsp:txXfrm>
    </dsp:sp>
    <dsp:sp modelId="{634659CC-27A9-44E4-84D3-C0614B2C560B}">
      <dsp:nvSpPr>
        <dsp:cNvPr id="0" name=""/>
        <dsp:cNvSpPr/>
      </dsp:nvSpPr>
      <dsp:spPr>
        <a:xfrm>
          <a:off x="0" y="2263353"/>
          <a:ext cx="2300531" cy="1076721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200" b="0" kern="1200" smtClean="0"/>
            <a:t>Cultivate hobbies</a:t>
          </a:r>
          <a:r>
            <a:rPr kumimoji="1" lang="zh-TW" sz="2200" b="0" kern="1200" smtClean="0"/>
            <a:t>培養興趣</a:t>
          </a:r>
          <a:endParaRPr lang="zh-HK" sz="2200" kern="1200"/>
        </a:p>
      </dsp:txBody>
      <dsp:txXfrm>
        <a:off x="52561" y="2315914"/>
        <a:ext cx="2195409" cy="971599"/>
      </dsp:txXfrm>
    </dsp:sp>
    <dsp:sp modelId="{85550AEF-E334-4271-8AA0-0EC4313F427B}">
      <dsp:nvSpPr>
        <dsp:cNvPr id="0" name=""/>
        <dsp:cNvSpPr/>
      </dsp:nvSpPr>
      <dsp:spPr>
        <a:xfrm rot="5400000">
          <a:off x="3914758" y="1887355"/>
          <a:ext cx="861377" cy="4089832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給自己的打氣座右銘</a:t>
          </a:r>
          <a:endParaRPr lang="zh-HK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2300531" y="3543632"/>
        <a:ext cx="4047783" cy="777279"/>
      </dsp:txXfrm>
    </dsp:sp>
    <dsp:sp modelId="{85586C85-F9CB-4E84-B958-91E130FA359C}">
      <dsp:nvSpPr>
        <dsp:cNvPr id="0" name=""/>
        <dsp:cNvSpPr/>
      </dsp:nvSpPr>
      <dsp:spPr>
        <a:xfrm>
          <a:off x="0" y="3393910"/>
          <a:ext cx="2300531" cy="107672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200" b="0" kern="1200" smtClean="0"/>
            <a:t>Cheers </a:t>
          </a:r>
          <a:r>
            <a:rPr kumimoji="1" lang="zh-TW" sz="2200" b="0" kern="1200" smtClean="0"/>
            <a:t>自我打氣</a:t>
          </a:r>
          <a:endParaRPr lang="zh-HK" sz="2200" kern="1200"/>
        </a:p>
      </dsp:txBody>
      <dsp:txXfrm>
        <a:off x="52561" y="3446471"/>
        <a:ext cx="2195409" cy="971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8070-65A0-46B8-B8B3-DBF4D0F9857E}">
      <dsp:nvSpPr>
        <dsp:cNvPr id="0" name=""/>
        <dsp:cNvSpPr/>
      </dsp:nvSpPr>
      <dsp:spPr>
        <a:xfrm>
          <a:off x="-5125972" y="-785230"/>
          <a:ext cx="6104361" cy="61043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CD6E0-EDE0-43C6-85F0-7C670B0FE444}">
      <dsp:nvSpPr>
        <dsp:cNvPr id="0" name=""/>
        <dsp:cNvSpPr/>
      </dsp:nvSpPr>
      <dsp:spPr>
        <a:xfrm>
          <a:off x="512290" y="348566"/>
          <a:ext cx="3197000" cy="6974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36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學習聆聽</a:t>
          </a:r>
          <a:endParaRPr lang="zh-HK" altLang="en-US" sz="32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2290" y="348566"/>
        <a:ext cx="3197000" cy="697495"/>
      </dsp:txXfrm>
    </dsp:sp>
    <dsp:sp modelId="{F58295A5-63DB-4A5D-B4A0-877B951DFDCB}">
      <dsp:nvSpPr>
        <dsp:cNvPr id="0" name=""/>
        <dsp:cNvSpPr/>
      </dsp:nvSpPr>
      <dsp:spPr>
        <a:xfrm>
          <a:off x="76355" y="261379"/>
          <a:ext cx="871868" cy="87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93C15-9C14-4EFC-B130-52CD62DC7680}">
      <dsp:nvSpPr>
        <dsp:cNvPr id="0" name=""/>
        <dsp:cNvSpPr/>
      </dsp:nvSpPr>
      <dsp:spPr>
        <a:xfrm>
          <a:off x="912180" y="1394990"/>
          <a:ext cx="2797110" cy="6974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36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解讀情緒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2180" y="1394990"/>
        <a:ext cx="2797110" cy="697495"/>
      </dsp:txXfrm>
    </dsp:sp>
    <dsp:sp modelId="{949EA98C-FB3B-4695-A939-5B3CC569611E}">
      <dsp:nvSpPr>
        <dsp:cNvPr id="0" name=""/>
        <dsp:cNvSpPr/>
      </dsp:nvSpPr>
      <dsp:spPr>
        <a:xfrm>
          <a:off x="476245" y="1307803"/>
          <a:ext cx="871868" cy="87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6BE77-F5D9-462E-AE8C-2FF3D95F4820}">
      <dsp:nvSpPr>
        <dsp:cNvPr id="0" name=""/>
        <dsp:cNvSpPr/>
      </dsp:nvSpPr>
      <dsp:spPr>
        <a:xfrm>
          <a:off x="912180" y="2247835"/>
          <a:ext cx="2797110" cy="1084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36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愛語秘笈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2180" y="2247835"/>
        <a:ext cx="2797110" cy="1084653"/>
      </dsp:txXfrm>
    </dsp:sp>
    <dsp:sp modelId="{FCB96E41-B252-4A39-AC96-671460576DD6}">
      <dsp:nvSpPr>
        <dsp:cNvPr id="0" name=""/>
        <dsp:cNvSpPr/>
      </dsp:nvSpPr>
      <dsp:spPr>
        <a:xfrm>
          <a:off x="476245" y="2354227"/>
          <a:ext cx="871868" cy="87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6850B-77D9-456B-A1CB-78ED9D08CC15}">
      <dsp:nvSpPr>
        <dsp:cNvPr id="0" name=""/>
        <dsp:cNvSpPr/>
      </dsp:nvSpPr>
      <dsp:spPr>
        <a:xfrm>
          <a:off x="512290" y="3487838"/>
          <a:ext cx="3197000" cy="6974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363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坐言起行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12290" y="3487838"/>
        <a:ext cx="3197000" cy="697495"/>
      </dsp:txXfrm>
    </dsp:sp>
    <dsp:sp modelId="{5D7AC805-75DD-4F30-B939-5100DA2B7D68}">
      <dsp:nvSpPr>
        <dsp:cNvPr id="0" name=""/>
        <dsp:cNvSpPr/>
      </dsp:nvSpPr>
      <dsp:spPr>
        <a:xfrm>
          <a:off x="76355" y="3400651"/>
          <a:ext cx="871868" cy="871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8D0F-E354-4F5C-9CB9-3942472ED41A}">
      <dsp:nvSpPr>
        <dsp:cNvPr id="0" name=""/>
        <dsp:cNvSpPr/>
      </dsp:nvSpPr>
      <dsp:spPr>
        <a:xfrm>
          <a:off x="1254823" y="0"/>
          <a:ext cx="3563346" cy="128461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快樂技巧學習</a:t>
          </a:r>
          <a:endParaRPr lang="zh-HK" altLang="en-US" sz="4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54823" y="0"/>
        <a:ext cx="3563346" cy="1284619"/>
      </dsp:txXfrm>
    </dsp:sp>
    <dsp:sp modelId="{FE6A58C9-FC5D-46D8-AB72-B222A946AB74}">
      <dsp:nvSpPr>
        <dsp:cNvPr id="0" name=""/>
        <dsp:cNvSpPr/>
      </dsp:nvSpPr>
      <dsp:spPr>
        <a:xfrm>
          <a:off x="0" y="0"/>
          <a:ext cx="1271773" cy="12846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9029D-AF56-4330-BC83-B7D873151514}">
      <dsp:nvSpPr>
        <dsp:cNvPr id="0" name=""/>
        <dsp:cNvSpPr/>
      </dsp:nvSpPr>
      <dsp:spPr>
        <a:xfrm>
          <a:off x="1434198" y="0"/>
          <a:ext cx="4007454" cy="128461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</a:t>
          </a:r>
          <a:r>
            <a:rPr lang="zh-TW" sz="40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altLang="en-US" sz="4000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環境</a:t>
          </a:r>
          <a:endParaRPr lang="zh-HK" altLang="en-US" sz="40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34198" y="0"/>
        <a:ext cx="4007454" cy="1284619"/>
      </dsp:txXfrm>
    </dsp:sp>
    <dsp:sp modelId="{EB057F63-05EA-45D9-8A50-1A218C437564}">
      <dsp:nvSpPr>
        <dsp:cNvPr id="0" name=""/>
        <dsp:cNvSpPr/>
      </dsp:nvSpPr>
      <dsp:spPr>
        <a:xfrm>
          <a:off x="101229" y="1255"/>
          <a:ext cx="1271773" cy="12846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8070-65A0-46B8-B8B3-DBF4D0F9857E}">
      <dsp:nvSpPr>
        <dsp:cNvPr id="0" name=""/>
        <dsp:cNvSpPr/>
      </dsp:nvSpPr>
      <dsp:spPr>
        <a:xfrm>
          <a:off x="-5248802" y="-803904"/>
          <a:ext cx="6250275" cy="6250275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CD6E0-EDE0-43C6-85F0-7C670B0FE444}">
      <dsp:nvSpPr>
        <dsp:cNvPr id="0" name=""/>
        <dsp:cNvSpPr/>
      </dsp:nvSpPr>
      <dsp:spPr>
        <a:xfrm>
          <a:off x="524341" y="356912"/>
          <a:ext cx="3870808" cy="7141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68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從小開始</a:t>
          </a:r>
          <a:endParaRPr lang="zh-HK" altLang="en-US" sz="3200" b="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4341" y="356912"/>
        <a:ext cx="3870808" cy="714197"/>
      </dsp:txXfrm>
    </dsp:sp>
    <dsp:sp modelId="{F58295A5-63DB-4A5D-B4A0-877B951DFDCB}">
      <dsp:nvSpPr>
        <dsp:cNvPr id="0" name=""/>
        <dsp:cNvSpPr/>
      </dsp:nvSpPr>
      <dsp:spPr>
        <a:xfrm>
          <a:off x="77968" y="267638"/>
          <a:ext cx="892746" cy="89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E3E9A-5D21-476D-B3A3-8DDBBC96A2D6}">
      <dsp:nvSpPr>
        <dsp:cNvPr id="0" name=""/>
        <dsp:cNvSpPr/>
      </dsp:nvSpPr>
      <dsp:spPr>
        <a:xfrm>
          <a:off x="933807" y="1428394"/>
          <a:ext cx="3461342" cy="714197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68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優質親子時間</a:t>
          </a:r>
          <a:endParaRPr lang="zh-TW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33807" y="1428394"/>
        <a:ext cx="3461342" cy="714197"/>
      </dsp:txXfrm>
    </dsp:sp>
    <dsp:sp modelId="{811CC5CA-3331-43DB-BBC8-0EB1F89CE63D}">
      <dsp:nvSpPr>
        <dsp:cNvPr id="0" name=""/>
        <dsp:cNvSpPr/>
      </dsp:nvSpPr>
      <dsp:spPr>
        <a:xfrm>
          <a:off x="487434" y="1339119"/>
          <a:ext cx="892746" cy="89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683CA-21AC-411B-A8E9-81E67FC002B0}">
      <dsp:nvSpPr>
        <dsp:cNvPr id="0" name=""/>
        <dsp:cNvSpPr/>
      </dsp:nvSpPr>
      <dsp:spPr>
        <a:xfrm>
          <a:off x="933807" y="2499875"/>
          <a:ext cx="3461342" cy="714197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68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打破常規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33807" y="2499875"/>
        <a:ext cx="3461342" cy="714197"/>
      </dsp:txXfrm>
    </dsp:sp>
    <dsp:sp modelId="{AA543BFD-B49C-494A-9127-66762E83FAE2}">
      <dsp:nvSpPr>
        <dsp:cNvPr id="0" name=""/>
        <dsp:cNvSpPr/>
      </dsp:nvSpPr>
      <dsp:spPr>
        <a:xfrm>
          <a:off x="487434" y="2410600"/>
          <a:ext cx="892746" cy="89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011CA-7A37-4F4C-BC5D-8985036555EF}">
      <dsp:nvSpPr>
        <dsp:cNvPr id="0" name=""/>
        <dsp:cNvSpPr/>
      </dsp:nvSpPr>
      <dsp:spPr>
        <a:xfrm>
          <a:off x="524341" y="3571357"/>
          <a:ext cx="3870808" cy="71419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689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重視傳統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4341" y="3571357"/>
        <a:ext cx="3870808" cy="714197"/>
      </dsp:txXfrm>
    </dsp:sp>
    <dsp:sp modelId="{72F8EF8A-EE81-413A-9A82-C030091A3E3B}">
      <dsp:nvSpPr>
        <dsp:cNvPr id="0" name=""/>
        <dsp:cNvSpPr/>
      </dsp:nvSpPr>
      <dsp:spPr>
        <a:xfrm>
          <a:off x="77968" y="3482082"/>
          <a:ext cx="892746" cy="8927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4240-DE8B-4C83-B3F8-5D65AB31EB80}">
      <dsp:nvSpPr>
        <dsp:cNvPr id="0" name=""/>
        <dsp:cNvSpPr/>
      </dsp:nvSpPr>
      <dsp:spPr>
        <a:xfrm>
          <a:off x="1351568" y="9266"/>
          <a:ext cx="2338999" cy="23764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A6E01-9279-402D-8E1C-B41E0333D3E6}">
      <dsp:nvSpPr>
        <dsp:cNvPr id="0" name=""/>
        <dsp:cNvSpPr/>
      </dsp:nvSpPr>
      <dsp:spPr>
        <a:xfrm>
          <a:off x="1868564" y="872372"/>
          <a:ext cx="1299737" cy="64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快樂由自己</a:t>
          </a: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做起</a:t>
          </a:r>
          <a:endParaRPr lang="zh-HK" altLang="en-US" sz="2400" b="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68564" y="872372"/>
        <a:ext cx="1299737" cy="649713"/>
      </dsp:txXfrm>
    </dsp:sp>
    <dsp:sp modelId="{06FC5B70-C296-45F5-B09B-BAF7FE7CE9FC}">
      <dsp:nvSpPr>
        <dsp:cNvPr id="0" name=""/>
        <dsp:cNvSpPr/>
      </dsp:nvSpPr>
      <dsp:spPr>
        <a:xfrm>
          <a:off x="701919" y="1371927"/>
          <a:ext cx="2338999" cy="23393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75C43-F5EB-410C-A635-97A9EE6EFD17}">
      <dsp:nvSpPr>
        <dsp:cNvPr id="0" name=""/>
        <dsp:cNvSpPr/>
      </dsp:nvSpPr>
      <dsp:spPr>
        <a:xfrm>
          <a:off x="1221550" y="2224281"/>
          <a:ext cx="1299737" cy="64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快樂技巧學習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21550" y="2224281"/>
        <a:ext cx="1299737" cy="649713"/>
      </dsp:txXfrm>
    </dsp:sp>
    <dsp:sp modelId="{5847D065-7D88-41AD-BC87-F7010919C811}">
      <dsp:nvSpPr>
        <dsp:cNvPr id="0" name=""/>
        <dsp:cNvSpPr/>
      </dsp:nvSpPr>
      <dsp:spPr>
        <a:xfrm>
          <a:off x="1512175" y="2889575"/>
          <a:ext cx="2009563" cy="201036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EDD2E-8712-4543-9342-BE96F020D4BC}">
      <dsp:nvSpPr>
        <dsp:cNvPr id="0" name=""/>
        <dsp:cNvSpPr/>
      </dsp:nvSpPr>
      <dsp:spPr>
        <a:xfrm>
          <a:off x="1871639" y="3578133"/>
          <a:ext cx="1299737" cy="649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1639" y="3578133"/>
        <a:ext cx="1299737" cy="649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2BDD50C-D1A9-45C2-846D-2ED4DD1ABFFE}" type="datetimeFigureOut">
              <a:rPr lang="zh-HK" altLang="en-US" smtClean="0"/>
              <a:t>16/2/2015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8F871B5-6A32-4010-9065-92A9CB61FC7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796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855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949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32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415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208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466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0485" indent="-220485">
              <a:buFont typeface="+mj-lt"/>
              <a:buAutoNum type="arabicPeriod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132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1797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2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9278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29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>
                <a:solidFill>
                  <a:prstClr val="black"/>
                </a:solidFill>
              </a:rPr>
              <a:pPr/>
              <a:t>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1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440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7887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1871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961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736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621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590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898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181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zh-HK" altLang="zh-HK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A37-5594-48EE-84E6-317C90608D10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374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>
                <a:solidFill>
                  <a:prstClr val="black"/>
                </a:solidFill>
              </a:rPr>
              <a:pPr/>
              <a:t>14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0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E4DE-E362-4E08-ADFE-C1EE2F5EC1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309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8021-8795-4396-AF5A-FBB0FA00C5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5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90A5-53C5-4E3C-9AAC-F44112E0ED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045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46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3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4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1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32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1365-C236-4439-8115-C1F305EAB6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758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82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6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19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E4DE-E362-4E08-ADFE-C1EE2F5EC1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1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1365-C236-4439-8115-C1F305EAB6D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4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AD76-A489-44F2-8D70-8D022CF0727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33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2744-FCE2-4A22-A700-CF2DF6CAE02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30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562D-FB10-4AF7-B1E9-BBE247D8006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11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4C9-3568-47EC-A448-3CAC2EB060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59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DD77-09A2-4033-8076-7668E2485DF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0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AD76-A489-44F2-8D70-8D022CF072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426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ABF7-EC0D-4B83-A2C6-8E7F962CB23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97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4678-6AC2-4B8D-A973-57DA06B860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29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8021-8795-4396-AF5A-FBB0FA00C5D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70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90A5-53C5-4E3C-9AAC-F44112E0ED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2744-FCE2-4A22-A700-CF2DF6CAE0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079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562D-FB10-4AF7-B1E9-BBE247D800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378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4C9-3568-47EC-A448-3CAC2EB060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7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DD77-09A2-4033-8076-7668E2485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30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ABF7-EC0D-4B83-A2C6-8E7F962CB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09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4678-6AC2-4B8D-A973-57DA06B86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28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27832-EC1F-49B9-99F7-8328CB98FB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81C5119-8FBC-43AD-944B-939BE30132B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572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27832-EC1F-49B9-99F7-8328CB98FB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" y="692696"/>
            <a:ext cx="8686800" cy="127949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zh-TW" altLang="en-US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基督教香港信義會</a:t>
            </a:r>
            <a:r>
              <a:rPr lang="en-US" altLang="zh-TW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王賽明快樂家庭培育中心</a:t>
            </a:r>
            <a:endParaRPr lang="zh-HK" altLang="en-US" sz="4000" b="1" dirty="0">
              <a:ln w="13462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" y="2564905"/>
            <a:ext cx="8686800" cy="2952328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香港快樂家庭指數</a:t>
            </a:r>
            <a:r>
              <a:rPr lang="en-US" altLang="zh-TW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7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700" b="1" dirty="0" smtClean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70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港隨機</a:t>
            </a:r>
            <a:r>
              <a:rPr lang="zh-TW" altLang="en-US" sz="2700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抽樣電話調查</a:t>
            </a:r>
            <a:endParaRPr lang="en-US" altLang="zh-TW" sz="27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700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7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098725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第二部份：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10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被訪者家庭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的快樂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11</a:t>
            </a:fld>
            <a:endParaRPr lang="zh-HK" altLang="en-US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73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5094344" y="2348880"/>
            <a:ext cx="53720" cy="32495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圖說文字 12"/>
          <p:cNvSpPr/>
          <p:nvPr/>
        </p:nvSpPr>
        <p:spPr>
          <a:xfrm>
            <a:off x="2915816" y="2348880"/>
            <a:ext cx="1872208" cy="838350"/>
          </a:xfrm>
          <a:prstGeom prst="wedgeRectCallout">
            <a:avLst>
              <a:gd name="adj1" fmla="val 63172"/>
              <a:gd name="adj2" fmla="val 10067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家庭的快樂</a:t>
            </a:r>
            <a:r>
              <a:rPr lang="zh-TW" altLang="en-US" sz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程度評分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77.9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1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者本人和家庭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的快樂程度</a:t>
            </a:r>
            <a:endParaRPr lang="zh-HK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523701"/>
          </a:xfrm>
        </p:spPr>
        <p:txBody>
          <a:bodyPr/>
          <a:lstStyle/>
          <a:p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家庭崗位和快樂程度</a:t>
            </a:r>
            <a:endParaRPr lang="zh-HK" altLang="en-US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8621215"/>
              </p:ext>
            </p:extLst>
          </p:nvPr>
        </p:nvGraphicFramePr>
        <p:xfrm>
          <a:off x="630238" y="2505075"/>
          <a:ext cx="3868737" cy="259209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50777"/>
                <a:gridCol w="1148531"/>
                <a:gridCol w="1269429"/>
              </a:tblGrid>
              <a:tr h="923925"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zh-TW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en-US" altLang="zh-TW" sz="18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平均分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</a:t>
                      </a:r>
                      <a:r>
                        <a:rPr lang="zh-TW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en-US" altLang="zh-TW" sz="18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平均分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83408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父親 </a:t>
                      </a:r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(n=142)</a:t>
                      </a:r>
                    </a:p>
                    <a:p>
                      <a:pPr marL="182563" indent="0" algn="l" fontAlgn="t"/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包括繼父</a:t>
                      </a:r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75.9</a:t>
                      </a:r>
                      <a:endParaRPr lang="en-US" altLang="zh-HK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75.2</a:t>
                      </a:r>
                      <a:endParaRPr lang="en-US" altLang="zh-HK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08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母親 </a:t>
                      </a:r>
                      <a:r>
                        <a:rPr lang="en-US" altLang="zh-TW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(n=355)</a:t>
                      </a:r>
                    </a:p>
                    <a:p>
                      <a:pPr marL="182563" indent="0" algn="l" fontAlgn="t"/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包括繼母</a:t>
                      </a:r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78.6</a:t>
                      </a:r>
                      <a:endParaRPr lang="en-US" altLang="zh-HK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79.0</a:t>
                      </a:r>
                      <a:endParaRPr lang="en-US" altLang="zh-HK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996" marR="799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內容版面配置區 9"/>
          <p:cNvSpPr>
            <a:spLocks noGrp="1"/>
          </p:cNvSpPr>
          <p:nvPr>
            <p:ph sz="quarter" idx="4"/>
          </p:nvPr>
        </p:nvSpPr>
        <p:spPr>
          <a:xfrm>
            <a:off x="4629150" y="1690688"/>
            <a:ext cx="3887788" cy="4498975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母親比父親感到快樂多些，母親自己快樂評分是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78.6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，比父親高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2.7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母親感受家庭快樂也比較高，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分比父親平均高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3.8%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562D-FB10-4AF7-B1E9-BBE247D8006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50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被訪者認為提升和減低</a:t>
            </a:r>
            <a:r>
              <a:rPr lang="en-US" altLang="zh-TW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「家庭快樂」的最重要因素</a:t>
            </a:r>
            <a:endParaRPr lang="zh-HK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175932"/>
              </p:ext>
            </p:extLst>
          </p:nvPr>
        </p:nvGraphicFramePr>
        <p:xfrm>
          <a:off x="486864" y="1481519"/>
          <a:ext cx="8001000" cy="4611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4483"/>
                <a:gridCol w="1242701"/>
                <a:gridCol w="1080120"/>
                <a:gridCol w="1224136"/>
                <a:gridCol w="1179560"/>
              </a:tblGrid>
              <a:tr h="6300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b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提升「家庭快樂」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的因素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0090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b">
                    <a:solidFill>
                      <a:srgbClr val="0090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減低「家庭快樂」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的因素</a:t>
                      </a:r>
                      <a:endParaRPr lang="zh-TW" altLang="zh-HK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b">
                    <a:solidFill>
                      <a:srgbClr val="0090D5"/>
                    </a:solidFill>
                  </a:tcPr>
                </a:tc>
              </a:tr>
              <a:tr h="41794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sz="1800" b="1" kern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009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百份比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0090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sz="1800" b="1" kern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百份比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7030A0"/>
                    </a:solidFill>
                  </a:tcPr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快樂的程度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12.6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9.8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夫妻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相處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21.8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17.6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孩子相處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33.0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19.0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的經濟環境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18.2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32.2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／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制度的配合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6.0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</a:t>
                      </a:r>
                      <a:r>
                        <a:rPr lang="zh-TW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環境及氣氛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8.6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8.0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6.8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44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總數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</a:t>
                      </a:r>
                      <a:r>
                        <a:rPr lang="en-US" altLang="zh-TW" sz="180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8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家庭快樂程度與家庭月入：沒有相關性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2"/>
          <a:ext cx="4191000" cy="4525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500"/>
                <a:gridCol w="698500"/>
                <a:gridCol w="698500"/>
                <a:gridCol w="698500"/>
                <a:gridCol w="698500"/>
                <a:gridCol w="698500"/>
              </a:tblGrid>
              <a:tr h="750492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zh-HK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TW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家庭快樂程度</a:t>
                      </a:r>
                      <a:endParaRPr lang="en-US" altLang="zh-TW" sz="18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(0-100)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zh-TW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en-US" altLang="zh-HK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04280">
                <a:tc gridSpan="2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</a:t>
                      </a:r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65-lo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65-90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en-US" altLang="zh-TW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90-up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80428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家庭</a:t>
                      </a:r>
                      <a:endParaRPr lang="en-US" altLang="zh-TW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algn="ctr" fontAlgn="t"/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月入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低</a:t>
                      </a:r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入組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萬以下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HK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endParaRPr lang="en-US" altLang="zh-HK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103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入組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(2-4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en-US" altLang="zh-HK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103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入組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萬以上</a:t>
                      </a:r>
                      <a:r>
                        <a:rPr lang="en-US" altLang="zh-TW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HK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070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zh-TW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435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沒有相關性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，統計上的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差異不顯著</a:t>
            </a:r>
            <a:endParaRPr lang="en-US" altLang="zh-HK" sz="2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關連性統計顯著：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HK" sz="2000" dirty="0" smtClean="0"/>
              <a:t>Pearson‘s 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=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0</a:t>
            </a:r>
            <a:r>
              <a:rPr lang="en-US" altLang="zh-HK" sz="2000" dirty="0" smtClean="0"/>
              <a:t>.091, Sig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0</a:t>
            </a:r>
            <a:r>
              <a:rPr lang="en-US" altLang="zh-HK" sz="2000" dirty="0" smtClean="0"/>
              <a:t>.057</a:t>
            </a:r>
            <a:endParaRPr lang="en-US" altLang="zh-HK" sz="2000" dirty="0"/>
          </a:p>
          <a:p>
            <a:pPr lvl="2"/>
            <a:r>
              <a:rPr lang="en-US" altLang="zh-HK" sz="2000" dirty="0"/>
              <a:t>Spearman </a:t>
            </a:r>
            <a:r>
              <a:rPr lang="en-US" altLang="zh-HK" sz="2000" dirty="0" smtClean="0"/>
              <a:t>Correlation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=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0</a:t>
            </a:r>
            <a:r>
              <a:rPr lang="en-US" altLang="zh-HK" sz="2000" dirty="0" smtClean="0"/>
              <a:t>.087, Sig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0</a:t>
            </a:r>
            <a:r>
              <a:rPr lang="en-US" altLang="zh-HK" sz="2000" dirty="0" smtClean="0"/>
              <a:t>.069</a:t>
            </a:r>
            <a:endParaRPr lang="en-US" altLang="zh-HK" sz="2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458765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第三部份： 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每天和子女相處的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24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者平均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每天陪伴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與子女溝通的時間 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16</a:t>
            </a:fld>
            <a:endParaRPr lang="zh-HK" altLang="en-US" dirty="0"/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8354306"/>
              </p:ext>
            </p:extLst>
          </p:nvPr>
        </p:nvGraphicFramePr>
        <p:xfrm>
          <a:off x="291067" y="155679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直線接點 3"/>
          <p:cNvCxnSpPr/>
          <p:nvPr/>
        </p:nvCxnSpPr>
        <p:spPr>
          <a:xfrm>
            <a:off x="2555776" y="2166106"/>
            <a:ext cx="53720" cy="32495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圖說文字 4"/>
          <p:cNvSpPr/>
          <p:nvPr/>
        </p:nvSpPr>
        <p:spPr>
          <a:xfrm>
            <a:off x="2744675" y="2188369"/>
            <a:ext cx="1410775" cy="838350"/>
          </a:xfrm>
          <a:prstGeom prst="wedgeRectCallout">
            <a:avLst>
              <a:gd name="adj1" fmla="val -59746"/>
              <a:gd name="adj2" fmla="val 7013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平均陪伴</a:t>
            </a:r>
            <a:r>
              <a:rPr lang="zh-TW" altLang="en-US" sz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225.7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4" name="內容版面配置區 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189952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矩形圖說文字 15"/>
          <p:cNvSpPr/>
          <p:nvPr/>
        </p:nvSpPr>
        <p:spPr>
          <a:xfrm>
            <a:off x="7184373" y="2188369"/>
            <a:ext cx="1410775" cy="838350"/>
          </a:xfrm>
          <a:prstGeom prst="wedgeRectCallout">
            <a:avLst>
              <a:gd name="adj1" fmla="val -51968"/>
              <a:gd name="adj2" fmla="val 105038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平均溝通時間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105.5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7092280" y="2188369"/>
            <a:ext cx="20847" cy="33215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2725327" y="5783560"/>
            <a:ext cx="367280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調查發現，陪伴時間和溝通時間高低，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與家庭快樂沒有關係。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或許，陪伴和溝通的</a:t>
            </a:r>
            <a:r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質素比較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重要。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77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子女的主要照顧者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被訪家庭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724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名子女；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平均每戶子女數目：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1.46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17</a:t>
            </a:fld>
            <a:endParaRPr lang="zh-HK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245422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快樂程度和</a:t>
            </a:r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照顧安排的</a:t>
            </a:r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zh-HK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18</a:t>
            </a:fld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3568" y="4797152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 以第一名子女的照顧者分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705484"/>
              </p:ext>
            </p:extLst>
          </p:nvPr>
        </p:nvGraphicFramePr>
        <p:xfrm>
          <a:off x="755576" y="1612072"/>
          <a:ext cx="7643191" cy="24020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22712"/>
                <a:gridCol w="2122567"/>
                <a:gridCol w="2197912"/>
              </a:tblGrid>
              <a:tr h="650880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自己的快樂</a:t>
                      </a:r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</a:t>
                      </a:r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8889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自己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或配偶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照顧* </a:t>
                      </a: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(n=382)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78.7 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78.6 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4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HK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祖父母照顧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 </a:t>
                      </a: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(n=69)</a:t>
                      </a:r>
                      <a:endParaRPr lang="zh-HK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74.2</a:t>
                      </a:r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74.6 </a:t>
                      </a:r>
                      <a:endParaRPr lang="en-US" altLang="zh-HK" sz="2800" b="1" i="0" u="none" strike="noStrike" dirty="0">
                        <a:solidFill>
                          <a:srgbClr val="0090D5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988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外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傭或其他人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照顧* </a:t>
                      </a:r>
                      <a:r>
                        <a:rPr lang="en-US" altLang="zh-TW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(n=49)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76.3 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78.7 </a:t>
                      </a:r>
                      <a:endParaRPr lang="en-US" altLang="zh-HK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第四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 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三大支柱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623888" y="5373216"/>
            <a:ext cx="7886700" cy="71643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快樂由自己做起、快樂技巧學習、營造快樂環境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18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zh-HK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為了提升服務質素</a:t>
            </a:r>
            <a:r>
              <a:rPr lang="zh-TW" altLang="zh-HK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基督教香港信義</a:t>
            </a:r>
            <a:r>
              <a:rPr lang="zh-TW" altLang="en-US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會社會服務部</a:t>
            </a:r>
            <a:r>
              <a:rPr lang="zh-TW" altLang="zh-HK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HK" sz="24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循證為本</a:t>
            </a:r>
            <a:r>
              <a:rPr lang="zh-TW" altLang="zh-HK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的服務決心，大力推動有關「快樂家庭」的研究，為機構和服務團隊增加對香港家長眼中的家庭現況、家庭功能、情感互動及親子關係等重要因素的了解，並以研究結果</a:t>
            </a:r>
            <a:r>
              <a:rPr lang="zh-TW" altLang="zh-HK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指導</a:t>
            </a:r>
            <a:r>
              <a:rPr lang="zh-TW" altLang="en-US" sz="2400" b="1" dirty="0" smtClean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zh-HK" sz="2400" b="1" dirty="0" smtClean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zh-HK" sz="2400" b="1" dirty="0">
                <a:ln w="0"/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的開發及改良</a:t>
            </a:r>
            <a:r>
              <a:rPr lang="zh-TW" altLang="zh-HK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，以提升香港家庭的福祉</a:t>
            </a:r>
            <a:r>
              <a:rPr lang="zh-TW" altLang="zh-HK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調查問卷</a:t>
            </a:r>
            <a:r>
              <a:rPr lang="zh-TW" altLang="en-US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由本會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獨立設計，數據收集由香港</a:t>
            </a:r>
            <a:r>
              <a:rPr lang="zh-TW" altLang="en-US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大學屬下</a:t>
            </a:r>
            <a:r>
              <a:rPr lang="zh-TW" altLang="en-US" sz="2400" b="1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zh-TW" altLang="en-US" sz="2400" b="1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二十一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有限公司獨立進行，而數據分析則由信義會獨立負責。</a:t>
            </a:r>
            <a:endParaRPr lang="zh-HK" altLang="en-US" sz="24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8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84627" y="251732"/>
            <a:ext cx="6120680" cy="936103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「快樂家庭」的三大支柱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939210"/>
              </p:ext>
            </p:extLst>
          </p:nvPr>
        </p:nvGraphicFramePr>
        <p:xfrm>
          <a:off x="0" y="1340768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六邊形 3"/>
          <p:cNvSpPr/>
          <p:nvPr/>
        </p:nvSpPr>
        <p:spPr>
          <a:xfrm>
            <a:off x="6465755" y="2204864"/>
            <a:ext cx="266485" cy="229676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群組 4"/>
          <p:cNvGrpSpPr/>
          <p:nvPr/>
        </p:nvGrpSpPr>
        <p:grpSpPr>
          <a:xfrm>
            <a:off x="1259632" y="1967467"/>
            <a:ext cx="1149231" cy="970020"/>
            <a:chOff x="1205827" y="2703846"/>
            <a:chExt cx="1552102" cy="1332526"/>
          </a:xfrm>
          <a:solidFill>
            <a:srgbClr val="99CCFF"/>
          </a:solidFill>
        </p:grpSpPr>
        <p:sp>
          <p:nvSpPr>
            <p:cNvPr id="17" name="六邊形 16"/>
            <p:cNvSpPr/>
            <p:nvPr/>
          </p:nvSpPr>
          <p:spPr>
            <a:xfrm>
              <a:off x="1205827" y="2703846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六邊形 4"/>
            <p:cNvSpPr/>
            <p:nvPr/>
          </p:nvSpPr>
          <p:spPr>
            <a:xfrm>
              <a:off x="1446213" y="2910224"/>
              <a:ext cx="1071329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互助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195736" y="1412776"/>
            <a:ext cx="1149231" cy="970020"/>
            <a:chOff x="2440327" y="1920842"/>
            <a:chExt cx="1552102" cy="1332526"/>
          </a:xfrm>
          <a:solidFill>
            <a:srgbClr val="00B0F0"/>
          </a:solidFill>
        </p:grpSpPr>
        <p:sp>
          <p:nvSpPr>
            <p:cNvPr id="15" name="六邊形 14"/>
            <p:cNvSpPr/>
            <p:nvPr/>
          </p:nvSpPr>
          <p:spPr>
            <a:xfrm>
              <a:off x="2440327" y="1920842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六邊形 6"/>
            <p:cNvSpPr/>
            <p:nvPr/>
          </p:nvSpPr>
          <p:spPr>
            <a:xfrm>
              <a:off x="2680714" y="2169301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799033" y="5003160"/>
            <a:ext cx="1149231" cy="970020"/>
            <a:chOff x="3775169" y="1227675"/>
            <a:chExt cx="1552102" cy="1332526"/>
          </a:xfrm>
          <a:solidFill>
            <a:srgbClr val="99FFCC"/>
          </a:solidFill>
        </p:grpSpPr>
        <p:sp>
          <p:nvSpPr>
            <p:cNvPr id="13" name="六邊形 12"/>
            <p:cNvSpPr/>
            <p:nvPr/>
          </p:nvSpPr>
          <p:spPr>
            <a:xfrm>
              <a:off x="3775169" y="1227675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六邊形 8"/>
            <p:cNvSpPr/>
            <p:nvPr/>
          </p:nvSpPr>
          <p:spPr>
            <a:xfrm>
              <a:off x="4015555" y="1434053"/>
              <a:ext cx="1071330" cy="9197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zh-HK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821917" y="5524328"/>
            <a:ext cx="1149231" cy="970020"/>
            <a:chOff x="5110833" y="503777"/>
            <a:chExt cx="1552102" cy="1332526"/>
          </a:xfrm>
          <a:solidFill>
            <a:srgbClr val="92D050"/>
          </a:solidFill>
        </p:grpSpPr>
        <p:sp>
          <p:nvSpPr>
            <p:cNvPr id="11" name="六邊形 10"/>
            <p:cNvSpPr/>
            <p:nvPr/>
          </p:nvSpPr>
          <p:spPr>
            <a:xfrm>
              <a:off x="5110833" y="503777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邊形 10"/>
            <p:cNvSpPr/>
            <p:nvPr/>
          </p:nvSpPr>
          <p:spPr>
            <a:xfrm>
              <a:off x="5351219" y="710155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流程圖: 程序 18"/>
          <p:cNvSpPr/>
          <p:nvPr/>
        </p:nvSpPr>
        <p:spPr>
          <a:xfrm>
            <a:off x="6298743" y="949842"/>
            <a:ext cx="2729428" cy="125561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家庭快樂的多元迴歸分析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R=0.70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endPara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 Square=0.503</a:t>
            </a:r>
          </a:p>
          <a:p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Adjusted R Square=0.487</a:t>
            </a:r>
            <a:endParaRPr lang="zh-HK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824" y="1700808"/>
            <a:ext cx="4014351" cy="345620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7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被訪者本人和家庭快樂程度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</p:nvPr>
        </p:nvGraphicFramePr>
        <p:xfrm>
          <a:off x="457216" y="1453054"/>
          <a:ext cx="3898759" cy="456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225"/>
                <a:gridCol w="1102267"/>
                <a:gridCol w="1102267"/>
              </a:tblGrid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快樂程度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0-20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41-60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11.8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61-80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59.6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81-100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27.5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没有回應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</p:nvPr>
        </p:nvGraphicFramePr>
        <p:xfrm>
          <a:off x="4716016" y="1468274"/>
          <a:ext cx="3816424" cy="455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863"/>
                <a:gridCol w="1140441"/>
                <a:gridCol w="1080120"/>
              </a:tblGrid>
              <a:tr h="53449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家庭快樂程度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0-20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41-60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13.1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61-80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81-100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32.1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没有回應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06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289579"/>
              </p:ext>
            </p:extLst>
          </p:nvPr>
        </p:nvGraphicFramePr>
        <p:xfrm>
          <a:off x="539552" y="1336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按家庭</a:t>
            </a:r>
            <a:r>
              <a:rPr lang="zh-TW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快樂程度將</a:t>
            </a:r>
            <a:r>
              <a:rPr lang="zh-TW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被訪者分成三組</a:t>
            </a:r>
            <a:endParaRPr lang="zh-HK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流程圖: 程序 1"/>
          <p:cNvSpPr/>
          <p:nvPr/>
        </p:nvSpPr>
        <p:spPr>
          <a:xfrm>
            <a:off x="1683071" y="1937127"/>
            <a:ext cx="1584176" cy="3384376"/>
          </a:xfrm>
          <a:prstGeom prst="flowChartProcess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最不快樂的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endParaRPr lang="en-US" altLang="zh-TW" sz="16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自評分數低於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65.4</a:t>
            </a:r>
          </a:p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n=82</a:t>
            </a:r>
          </a:p>
          <a:p>
            <a:pPr algn="ctr"/>
            <a:endParaRPr lang="en-US" altLang="zh-HK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flipH="1">
            <a:off x="5236325" y="2614610"/>
            <a:ext cx="26686" cy="2733330"/>
          </a:xfrm>
          <a:prstGeom prst="line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圖: 程序 6"/>
          <p:cNvSpPr/>
          <p:nvPr/>
        </p:nvSpPr>
        <p:spPr>
          <a:xfrm>
            <a:off x="6804248" y="1939134"/>
            <a:ext cx="1800200" cy="3384376"/>
          </a:xfrm>
          <a:prstGeom prst="flowChartProcess">
            <a:avLst/>
          </a:prstGeom>
          <a:solidFill>
            <a:srgbClr val="0090D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最快樂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數高於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90.8</a:t>
            </a:r>
          </a:p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n=41</a:t>
            </a:r>
          </a:p>
          <a:p>
            <a:pPr algn="ctr"/>
            <a:endParaRPr lang="en-US" altLang="zh-HK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程序 10"/>
          <p:cNvSpPr/>
          <p:nvPr/>
        </p:nvSpPr>
        <p:spPr>
          <a:xfrm>
            <a:off x="3275856" y="1939134"/>
            <a:ext cx="3528392" cy="3384376"/>
          </a:xfrm>
          <a:prstGeom prst="flowChartProcess">
            <a:avLst/>
          </a:prstGeom>
          <a:solidFill>
            <a:srgbClr val="FF99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快樂程度中等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中位數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</a:p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+/-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SD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標準差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n=377</a:t>
            </a:r>
          </a:p>
          <a:p>
            <a:pPr algn="ctr"/>
            <a:endParaRPr lang="zh-HK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6006378" y="1925976"/>
            <a:ext cx="0" cy="338437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283770" y="1916832"/>
            <a:ext cx="0" cy="338437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804248" y="1925976"/>
            <a:ext cx="0" cy="338437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圖說文字 5"/>
          <p:cNvSpPr/>
          <p:nvPr/>
        </p:nvSpPr>
        <p:spPr>
          <a:xfrm>
            <a:off x="4644008" y="2060848"/>
            <a:ext cx="1140102" cy="432048"/>
          </a:xfrm>
          <a:prstGeom prst="wedgeRectCallout">
            <a:avLst>
              <a:gd name="adj1" fmla="val 63178"/>
              <a:gd name="adj2" fmla="val 11964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中位數 </a:t>
            </a:r>
            <a:r>
              <a: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</a:p>
        </p:txBody>
      </p:sp>
      <p:sp>
        <p:nvSpPr>
          <p:cNvPr id="15" name="矩形圖說文字 14"/>
          <p:cNvSpPr/>
          <p:nvPr/>
        </p:nvSpPr>
        <p:spPr>
          <a:xfrm>
            <a:off x="1945954" y="2060848"/>
            <a:ext cx="1140102" cy="432048"/>
          </a:xfrm>
          <a:prstGeom prst="wedgeRectCallout">
            <a:avLst>
              <a:gd name="adj1" fmla="val 63178"/>
              <a:gd name="adj2" fmla="val 1196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1SD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6866072" y="2060848"/>
            <a:ext cx="1140102" cy="432048"/>
          </a:xfrm>
          <a:prstGeom prst="wedgeRectCallout">
            <a:avLst>
              <a:gd name="adj1" fmla="val -54193"/>
              <a:gd name="adj2" fmla="val 1119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+1SD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圖說文字 17"/>
          <p:cNvSpPr/>
          <p:nvPr/>
        </p:nvSpPr>
        <p:spPr>
          <a:xfrm>
            <a:off x="3349285" y="2060848"/>
            <a:ext cx="1224550" cy="432048"/>
          </a:xfrm>
          <a:prstGeom prst="wedgeRectCallout">
            <a:avLst>
              <a:gd name="adj1" fmla="val 100508"/>
              <a:gd name="adj2" fmla="val 116161"/>
            </a:avLst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平均數</a:t>
            </a:r>
            <a:r>
              <a:rPr lang="en-US" altLang="zh-TW" sz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77.9</a:t>
            </a:r>
            <a:endParaRPr lang="en-US" altLang="zh-TW" sz="1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0B4C9-3568-47EC-A448-3CAC2EB0603E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9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</a:t>
            </a:r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程度與個人快樂程度的關係</a:t>
            </a:r>
            <a:endParaRPr lang="zh-HK" altLang="en-US" sz="3600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兩者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相關性甚高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，統計上的</a:t>
            </a:r>
            <a:r>
              <a:rPr lang="zh-TW" altLang="en-US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差異顯著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，個人是否快樂，很可能是影響家庭快樂的最主要因素</a:t>
            </a:r>
            <a:endParaRPr lang="en-US" altLang="zh-HK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關連性統計顯著：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HK" sz="1600" dirty="0"/>
              <a:t>Spearman Correlation</a:t>
            </a:r>
            <a:br>
              <a:rPr lang="en-US" altLang="zh-HK" sz="1600" dirty="0"/>
            </a:br>
            <a:r>
              <a:rPr lang="en-US" altLang="zh-TW" sz="1600" dirty="0"/>
              <a:t>0.609,</a:t>
            </a:r>
            <a:r>
              <a:rPr lang="zh-TW" altLang="en-US" sz="1600" dirty="0"/>
              <a:t> </a:t>
            </a:r>
            <a:r>
              <a:rPr lang="en-US" altLang="zh-TW" sz="1600" dirty="0"/>
              <a:t>sig .000</a:t>
            </a:r>
            <a:endParaRPr lang="en-US" altLang="zh-HK" sz="1600" dirty="0"/>
          </a:p>
          <a:p>
            <a:pPr lvl="2"/>
            <a:r>
              <a:rPr lang="en-US" altLang="zh-HK" sz="1600" dirty="0"/>
              <a:t>Pearson's </a:t>
            </a:r>
            <a:r>
              <a:rPr lang="en-US" altLang="zh-HK" sz="1600" dirty="0" smtClean="0"/>
              <a:t>R</a:t>
            </a:r>
            <a:br>
              <a:rPr lang="en-US" altLang="zh-HK" sz="1600" dirty="0" smtClean="0"/>
            </a:br>
            <a:r>
              <a:rPr lang="en-US" altLang="zh-HK" sz="1600" dirty="0" smtClean="0"/>
              <a:t>0.567, sig .000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724911"/>
              </p:ext>
            </p:extLst>
          </p:nvPr>
        </p:nvGraphicFramePr>
        <p:xfrm>
          <a:off x="457200" y="1600200"/>
          <a:ext cx="4038600" cy="4493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872"/>
                <a:gridCol w="774328"/>
                <a:gridCol w="673100"/>
                <a:gridCol w="673100"/>
                <a:gridCol w="673100"/>
                <a:gridCol w="673100"/>
              </a:tblGrid>
              <a:tr h="604665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b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個人快樂程度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Total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002060"/>
                    </a:solidFill>
                  </a:tcPr>
                </a:tc>
              </a:tr>
              <a:tr h="576064">
                <a:tc gridSpan="2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</a:t>
                      </a:r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79208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zh-TW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</a:t>
                      </a:r>
                      <a:endParaRPr lang="en-US" altLang="zh-TW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en-US" altLang="zh-TW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TW" alt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最不</a:t>
                      </a:r>
                      <a:endParaRPr lang="en-US" altLang="zh-HK" sz="1600" b="1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t"/>
                      <a:r>
                        <a:rPr lang="zh-HK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6104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351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401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649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最快樂</a:t>
                      </a:r>
                      <a:endParaRPr lang="zh-HK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en-US" altLang="zh-HK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1527">
                <a:tc gridSpan="2">
                  <a:txBody>
                    <a:bodyPr/>
                    <a:lstStyle/>
                    <a:p>
                      <a:pPr algn="l" fontAlgn="t"/>
                      <a:r>
                        <a:rPr lang="zh-TW" alt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377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en-US" altLang="zh-HK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349" marR="9349" marT="934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24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03848" y="2564904"/>
            <a:ext cx="2866222" cy="2421341"/>
            <a:chOff x="1970204" y="1080120"/>
            <a:chExt cx="2276061" cy="1962362"/>
          </a:xfrm>
        </p:grpSpPr>
        <p:sp>
          <p:nvSpPr>
            <p:cNvPr id="3" name="六邊形 2"/>
            <p:cNvSpPr/>
            <p:nvPr/>
          </p:nvSpPr>
          <p:spPr>
            <a:xfrm>
              <a:off x="1970204" y="1080120"/>
              <a:ext cx="2276061" cy="19623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0D5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六邊形 4"/>
            <p:cNvSpPr/>
            <p:nvPr/>
          </p:nvSpPr>
          <p:spPr>
            <a:xfrm>
              <a:off x="2323406" y="1384642"/>
              <a:ext cx="1569657" cy="135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38100" rIns="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快樂</a:t>
              </a:r>
              <a:r>
                <a:rPr lang="zh-TW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</a:t>
              </a:r>
              <a:endParaRPr lang="en-US" altLang="zh-TW" sz="3000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endParaRPr lang="zh-HK" altLang="en-US" sz="3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627784" y="2094271"/>
            <a:ext cx="1149231" cy="970020"/>
            <a:chOff x="1205827" y="2703846"/>
            <a:chExt cx="1552102" cy="1332526"/>
          </a:xfrm>
          <a:solidFill>
            <a:srgbClr val="99CCFF"/>
          </a:solidFill>
        </p:grpSpPr>
        <p:sp>
          <p:nvSpPr>
            <p:cNvPr id="6" name="六邊形 5"/>
            <p:cNvSpPr/>
            <p:nvPr/>
          </p:nvSpPr>
          <p:spPr>
            <a:xfrm>
              <a:off x="1205827" y="2703846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六邊形 4"/>
            <p:cNvSpPr/>
            <p:nvPr/>
          </p:nvSpPr>
          <p:spPr>
            <a:xfrm>
              <a:off x="1446213" y="2910224"/>
              <a:ext cx="1071329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互助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571156" y="1556792"/>
            <a:ext cx="1149231" cy="970020"/>
            <a:chOff x="2440327" y="1920842"/>
            <a:chExt cx="1552102" cy="1332526"/>
          </a:xfrm>
          <a:solidFill>
            <a:srgbClr val="00B0F0"/>
          </a:solidFill>
        </p:grpSpPr>
        <p:sp>
          <p:nvSpPr>
            <p:cNvPr id="9" name="六邊形 8"/>
            <p:cNvSpPr/>
            <p:nvPr/>
          </p:nvSpPr>
          <p:spPr>
            <a:xfrm>
              <a:off x="2440327" y="1920842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六邊形 6"/>
            <p:cNvSpPr/>
            <p:nvPr/>
          </p:nvSpPr>
          <p:spPr>
            <a:xfrm>
              <a:off x="2680714" y="2169301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DD77-09A2-4033-8076-7668E2485D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互動因素一：互助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40728"/>
              </p:ext>
            </p:extLst>
          </p:nvPr>
        </p:nvGraphicFramePr>
        <p:xfrm>
          <a:off x="457200" y="1556792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/>
          <p:cNvSpPr/>
          <p:nvPr/>
        </p:nvSpPr>
        <p:spPr>
          <a:xfrm>
            <a:off x="995822" y="2054379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面臨危機時，我的家人能夠互相支持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7008" y="3247256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在我家，大部分日常在家庭出現的問題都能夠解夠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4440133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Q11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我的家人會嘗試思考不同的方法，去解決困難的問題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7693844" y="243537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0.203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3450" y="362554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0.247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93844" y="474499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0.188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26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因素二：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552413"/>
              </p:ext>
            </p:extLst>
          </p:nvPr>
        </p:nvGraphicFramePr>
        <p:xfrm>
          <a:off x="463960" y="1556792"/>
          <a:ext cx="822283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971600" y="2010268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家人會處理家庭成員的情緒問題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0.000 R: 0.267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3144864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在我家，父母不關心子女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0.008 R: 0.13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3558" y="4328810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Q12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家人之間能夠坦誠地表達自己的感受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 R: 0.155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7658955" y="231804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0.267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18561" y="350821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0.008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8955" y="462766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0.155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9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089244" y="2132856"/>
            <a:ext cx="2620788" cy="2277325"/>
            <a:chOff x="3915856" y="2160242"/>
            <a:chExt cx="2276061" cy="1962362"/>
          </a:xfrm>
        </p:grpSpPr>
        <p:sp>
          <p:nvSpPr>
            <p:cNvPr id="5" name="六邊形 4"/>
            <p:cNvSpPr/>
            <p:nvPr/>
          </p:nvSpPr>
          <p:spPr>
            <a:xfrm>
              <a:off x="3915856" y="2160242"/>
              <a:ext cx="2276061" cy="19623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六邊形 4"/>
            <p:cNvSpPr/>
            <p:nvPr/>
          </p:nvSpPr>
          <p:spPr>
            <a:xfrm>
              <a:off x="4269058" y="2464764"/>
              <a:ext cx="1569657" cy="135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38100" rIns="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營造快樂環境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07471" y="3942185"/>
            <a:ext cx="1149231" cy="970020"/>
            <a:chOff x="3775169" y="1227675"/>
            <a:chExt cx="1552102" cy="1332526"/>
          </a:xfrm>
          <a:solidFill>
            <a:srgbClr val="99FFCC"/>
          </a:solidFill>
        </p:grpSpPr>
        <p:sp>
          <p:nvSpPr>
            <p:cNvPr id="8" name="六邊形 7"/>
            <p:cNvSpPr/>
            <p:nvPr/>
          </p:nvSpPr>
          <p:spPr>
            <a:xfrm>
              <a:off x="3775169" y="1227675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六邊形 8"/>
            <p:cNvSpPr/>
            <p:nvPr/>
          </p:nvSpPr>
          <p:spPr>
            <a:xfrm>
              <a:off x="4015555" y="1434053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228995" y="4441176"/>
            <a:ext cx="1149231" cy="970020"/>
            <a:chOff x="5110833" y="503777"/>
            <a:chExt cx="1552102" cy="1332526"/>
          </a:xfrm>
          <a:solidFill>
            <a:srgbClr val="92D050"/>
          </a:solidFill>
        </p:grpSpPr>
        <p:sp>
          <p:nvSpPr>
            <p:cNvPr id="11" name="六邊形 10"/>
            <p:cNvSpPr/>
            <p:nvPr/>
          </p:nvSpPr>
          <p:spPr>
            <a:xfrm>
              <a:off x="5110833" y="503777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邊形 10"/>
            <p:cNvSpPr/>
            <p:nvPr/>
          </p:nvSpPr>
          <p:spPr>
            <a:xfrm>
              <a:off x="5351219" y="710155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2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環境因素一：責任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227183"/>
              </p:ext>
            </p:extLst>
          </p:nvPr>
        </p:nvGraphicFramePr>
        <p:xfrm>
          <a:off x="395536" y="1556792"/>
          <a:ext cx="82912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1043608" y="1975711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在我家，家庭任務的分配有清晰界定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10" name="矩形 9"/>
          <p:cNvSpPr/>
          <p:nvPr/>
        </p:nvSpPr>
        <p:spPr>
          <a:xfrm>
            <a:off x="1043608" y="3114507"/>
            <a:ext cx="7011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Q9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分配家庭責任的時候，家人之間會重視個別成員的意願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11" name="矩形 10"/>
          <p:cNvSpPr/>
          <p:nvPr/>
        </p:nvSpPr>
        <p:spPr>
          <a:xfrm>
            <a:off x="1043608" y="4269584"/>
            <a:ext cx="6003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Q10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家人的相處並不融洽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2" name="文字方塊 11"/>
          <p:cNvSpPr txBox="1"/>
          <p:nvPr/>
        </p:nvSpPr>
        <p:spPr>
          <a:xfrm>
            <a:off x="7658955" y="238423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0.185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618561" y="357440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0.194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58955" y="469385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0.213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33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研究目標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香港家長眼中的家庭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功能及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互動關係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zh-TW" altLang="zh-HK" sz="28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探討家庭現況與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關係；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從家庭研究的發現協助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剪裁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800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定期</a:t>
            </a:r>
            <a:r>
              <a:rPr lang="zh-TW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「香港快樂家庭指數」</a:t>
            </a:r>
            <a:r>
              <a:rPr lang="zh-TW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作為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分析指標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，供</a:t>
            </a:r>
            <a:r>
              <a:rPr lang="zh-TW" altLang="zh-HK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持續研究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zh-TW" altLang="zh-HK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之用</a:t>
            </a:r>
            <a:r>
              <a:rPr lang="zh-TW" altLang="en-US" sz="28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5763" indent="-385763">
              <a:buFont typeface="+mj-lt"/>
              <a:buAutoNum type="arabicPeriod"/>
            </a:pPr>
            <a:endParaRPr lang="zh-TW" altLang="zh-HK" sz="28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因素二：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聚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629810"/>
              </p:ext>
            </p:extLst>
          </p:nvPr>
        </p:nvGraphicFramePr>
        <p:xfrm>
          <a:off x="395536" y="1417638"/>
          <a:ext cx="8291264" cy="45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971600" y="1926170"/>
            <a:ext cx="653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家庭成員彼此照顧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6" name="矩形 5"/>
          <p:cNvSpPr/>
          <p:nvPr/>
        </p:nvSpPr>
        <p:spPr>
          <a:xfrm>
            <a:off x="978496" y="3118488"/>
            <a:ext cx="5889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Q6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家庭成員互相忍讓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7" name="矩形 6"/>
          <p:cNvSpPr/>
          <p:nvPr/>
        </p:nvSpPr>
        <p:spPr>
          <a:xfrm>
            <a:off x="978496" y="431080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Q8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家庭成員相親相愛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7658955" y="2233947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0.261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18561" y="342411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0.187</a:t>
            </a:r>
          </a:p>
          <a:p>
            <a:pPr algn="r"/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0.000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8955" y="454356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0.231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19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討論及建議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980728"/>
            <a:ext cx="79928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HK" altLang="en-US" sz="9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有代表性的全港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抽樣調查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，本會首次調查香港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家長的家庭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程度，以 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分滿分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計，平均分數為 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77.9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。以後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本會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相同架構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持續評估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的家庭狀況，協助設計及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剪裁服務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，以提升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支援家庭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的力量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調查發現在被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訪者心目中，最重要的提升和減低「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家庭</a:t>
            </a:r>
            <a:endParaRPr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快樂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」的因素，最受重視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的包括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：夫妻相處、與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孩子 </a:t>
            </a:r>
            <a:endParaRPr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相處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、家庭的經濟環境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。而「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自己快樂的程度」約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只有 </a:t>
            </a:r>
            <a:endParaRPr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一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成人覺得重要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。而經過分析後卻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發現，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「自己快樂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程度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」才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是提升家庭快樂最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重要的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因素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。但在講求效率 </a:t>
            </a:r>
            <a:endParaRPr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和競爭的社會氣氛下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如何平衡和調節自己的心態以保</a:t>
            </a:r>
            <a:endParaRPr lang="en-US" altLang="zh-TW" sz="2400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持輕鬆慢活的狀態，實在值得關注。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88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訪者表示「家庭的經濟環境」是減低家庭快樂            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因素，但在調查中發現，家庭收入與家庭快樂指數並  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相關，可見經濟因素只是被訪者的「感覺上重要的項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(perceived impact)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研究顯示「快樂家庭」有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三大支柱及四項重要元素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，本會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按此架構，設計相關服務，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協助培育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快樂家庭：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快樂由自己開始</a:t>
            </a:r>
          </a:p>
          <a:p>
            <a:pPr marL="0" indent="0"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快樂技巧學習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互助、溝通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營造快樂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責任、內聚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806639579"/>
              </p:ext>
            </p:extLst>
          </p:nvPr>
        </p:nvGraphicFramePr>
        <p:xfrm>
          <a:off x="5724128" y="2996952"/>
          <a:ext cx="266429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11643016"/>
              </p:ext>
            </p:extLst>
          </p:nvPr>
        </p:nvGraphicFramePr>
        <p:xfrm>
          <a:off x="323528" y="188640"/>
          <a:ext cx="7200800" cy="123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" y="2204864"/>
            <a:ext cx="918540" cy="288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63475923"/>
              </p:ext>
            </p:extLst>
          </p:nvPr>
        </p:nvGraphicFramePr>
        <p:xfrm>
          <a:off x="1349988" y="1552575"/>
          <a:ext cx="6390364" cy="447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/>
          </p:nvPr>
        </p:nvGraphicFramePr>
        <p:xfrm>
          <a:off x="1362076" y="1581150"/>
          <a:ext cx="3771899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資料庫圖表 5"/>
          <p:cNvGraphicFramePr/>
          <p:nvPr>
            <p:extLst/>
          </p:nvPr>
        </p:nvGraphicFramePr>
        <p:xfrm>
          <a:off x="247651" y="295275"/>
          <a:ext cx="4848224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3" y="2266950"/>
            <a:ext cx="1022525" cy="280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向左箭號圖說文字 6"/>
          <p:cNvSpPr/>
          <p:nvPr/>
        </p:nvSpPr>
        <p:spPr>
          <a:xfrm>
            <a:off x="5076056" y="1628800"/>
            <a:ext cx="3816424" cy="1584176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000" kern="1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HK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每天</a:t>
            </a:r>
            <a:r>
              <a:rPr lang="zh-TW" altLang="zh-HK" sz="2000" b="1" kern="1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與孩子</a:t>
            </a:r>
            <a:r>
              <a:rPr lang="en-US" altLang="zh-HK" sz="2000" b="1" kern="1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/</a:t>
            </a:r>
            <a:r>
              <a:rPr lang="zh-TW" altLang="zh-HK" sz="2000" b="1" kern="1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家人傾</a:t>
            </a:r>
            <a:r>
              <a:rPr lang="zh-TW" altLang="zh-HK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談</a:t>
            </a:r>
            <a:r>
              <a:rPr lang="en-US" altLang="zh-TW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10</a:t>
            </a:r>
            <a:r>
              <a:rPr lang="zh-TW" altLang="zh-HK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分鐘</a:t>
            </a:r>
            <a:r>
              <a:rPr lang="zh-TW" altLang="zh-HK" sz="2000" b="1" kern="1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TW" altLang="zh-HK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頭</a:t>
            </a:r>
            <a:r>
              <a:rPr lang="en-US" altLang="zh-TW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zh-TW" altLang="zh-HK" sz="2000" b="1" kern="100" dirty="0" smtClean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分鐘</a:t>
            </a:r>
            <a:r>
              <a:rPr lang="zh-TW" altLang="zh-HK" sz="2000" b="1" kern="1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嘗試不發問、不批評，單單聆聽對方</a:t>
            </a:r>
            <a:endParaRPr lang="zh-HK" altLang="en-US" sz="20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algn="ctr"/>
            <a:endParaRPr lang="zh-HK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67465569"/>
              </p:ext>
            </p:extLst>
          </p:nvPr>
        </p:nvGraphicFramePr>
        <p:xfrm>
          <a:off x="98184" y="295274"/>
          <a:ext cx="5492991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資料庫圖表 5"/>
          <p:cNvGraphicFramePr/>
          <p:nvPr>
            <p:extLst/>
          </p:nvPr>
        </p:nvGraphicFramePr>
        <p:xfrm>
          <a:off x="1160277" y="1523999"/>
          <a:ext cx="4459473" cy="46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9" y="2271906"/>
            <a:ext cx="968616" cy="266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向左箭號圖說文字 1"/>
          <p:cNvSpPr/>
          <p:nvPr/>
        </p:nvSpPr>
        <p:spPr>
          <a:xfrm>
            <a:off x="5940152" y="1772816"/>
            <a:ext cx="3024336" cy="1152128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HK" sz="2000" b="1" kern="100" dirty="0">
                <a:solidFill>
                  <a:srgbClr val="7030A0"/>
                </a:solidFill>
                <a:latin typeface="+mj-ea"/>
                <a:ea typeface="+mj-ea"/>
                <a:cs typeface="Times New Roman" panose="02020603050405020304" pitchFamily="18" charset="0"/>
              </a:rPr>
              <a:t>與家人一同參與不同活動，打造美好回憶</a:t>
            </a:r>
            <a:endParaRPr lang="zh-HK" altLang="en-US" sz="20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3" name="向左箭號圖說文字 2"/>
          <p:cNvSpPr/>
          <p:nvPr/>
        </p:nvSpPr>
        <p:spPr>
          <a:xfrm>
            <a:off x="5796136" y="4653136"/>
            <a:ext cx="3168352" cy="1512168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spcAft>
                <a:spcPts val="0"/>
              </a:spcAft>
            </a:pPr>
            <a:r>
              <a:rPr lang="zh-TW" altLang="en-US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藉</a:t>
            </a:r>
            <a:r>
              <a:rPr lang="zh-TW" altLang="zh-HK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節慶</a:t>
            </a:r>
            <a:r>
              <a:rPr lang="zh-TW" altLang="en-US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與家人</a:t>
            </a:r>
            <a:r>
              <a:rPr lang="zh-TW" altLang="zh-HK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一同</a:t>
            </a:r>
            <a:r>
              <a:rPr lang="zh-TW" altLang="zh-HK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預備新年的物品，入利是、刨蘿蔔、買</a:t>
            </a:r>
            <a:r>
              <a:rPr lang="zh-TW" altLang="zh-HK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賀</a:t>
            </a:r>
            <a:r>
              <a:rPr lang="zh-TW" altLang="en-US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zh-TW" altLang="zh-HK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食品</a:t>
            </a:r>
            <a:endParaRPr lang="zh-HK" altLang="en-US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扮鬼扮馬齊齊拍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營造快樂環境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共建快樂平台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打造快樂回憶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zh-TW" altLang="en-US" sz="4000" dirty="0" smtClean="0"/>
              <a:t>於</a:t>
            </a:r>
            <a:r>
              <a:rPr lang="en-US" altLang="zh-TW" sz="4000" dirty="0" smtClean="0"/>
              <a:t>4-6</a:t>
            </a:r>
            <a:r>
              <a:rPr lang="zh-TW" altLang="en-US" sz="4000" dirty="0" smtClean="0"/>
              <a:t>月期間，參加者與家庭自拍開心相片，上載</a:t>
            </a:r>
            <a:r>
              <a:rPr lang="en-US" altLang="zh-TW" sz="4000" dirty="0" smtClean="0"/>
              <a:t>FACEBOOK</a:t>
            </a:r>
            <a:r>
              <a:rPr lang="zh-TW" altLang="en-US" sz="4000" dirty="0" smtClean="0"/>
              <a:t>，邀請朋友來讚，並</a:t>
            </a:r>
            <a:r>
              <a:rPr lang="en-US" altLang="zh-TW" sz="4000" dirty="0" smtClean="0"/>
              <a:t>TAG</a:t>
            </a:r>
            <a:r>
              <a:rPr lang="zh-TW" altLang="en-US" sz="4000" dirty="0" smtClean="0"/>
              <a:t>三位朋友參與</a:t>
            </a:r>
            <a:endParaRPr lang="zh-HK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DD77-09A2-4033-8076-7668E2485DF3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8880" y="-67545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35497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調查亦比較不同照顧安排對家庭快樂的影響，發現祖父母 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照顧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的家庭，家庭快樂的平均分是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74.6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，比父母自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行照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者，或由外傭照顧者都低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分，差幅超過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值得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關注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的現象。本會素來關注「隔代家庭」的需要及支援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，對於這些家庭的計劃及建議，稍後會有比較詳細的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明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22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857513778"/>
              </p:ext>
            </p:extLst>
          </p:nvPr>
        </p:nvGraphicFramePr>
        <p:xfrm>
          <a:off x="-468560" y="1628800"/>
          <a:ext cx="4392488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6989717"/>
              </p:ext>
            </p:extLst>
          </p:nvPr>
        </p:nvGraphicFramePr>
        <p:xfrm>
          <a:off x="251520" y="260648"/>
          <a:ext cx="5040560" cy="141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004048" y="72904"/>
            <a:ext cx="3511302" cy="132556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3779912" y="2132856"/>
            <a:ext cx="4735438" cy="43513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zh-TW" altLang="zh-HK" sz="32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「樂活‧祖孫連心」</a:t>
            </a:r>
            <a:r>
              <a:rPr lang="zh-TW" altLang="zh-HK" sz="32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計劃</a:t>
            </a:r>
            <a:endParaRPr lang="en-US" altLang="zh-TW" sz="3200" b="1" u="sng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月起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為期兩年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首年以屯門、北區為試點，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個隔代照顧之家庭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調查方法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及樣本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648200" y="1417638"/>
          <a:ext cx="4038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8949"/>
                <a:gridCol w="3039651"/>
              </a:tblGrid>
              <a:tr h="34290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訪問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月至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樣本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數目：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回應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比率：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50.1%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誤差：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少於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4.4%</a:t>
                      </a:r>
                      <a:b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altLang="en-US" sz="2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confidence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251520" y="1417638"/>
            <a:ext cx="4038600" cy="4525963"/>
          </a:xfrm>
        </p:spPr>
        <p:txBody>
          <a:bodyPr/>
          <a:lstStyle/>
          <a:p>
            <a:pPr eaLnBrk="1" fontAlgn="t" hangingPunct="1"/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訪問員隨機抽取電話號碼進行電話訪問，待確認對方符合資格後才開始進行訪問。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t" hangingPunct="1"/>
            <a:r>
              <a:rPr lang="zh-TW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</a:t>
            </a:r>
            <a:r>
              <a:rPr lang="zh-TW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歲或以下子女的家長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t" hangingPunct="1"/>
            <a:r>
              <a:rPr lang="zh-TW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篩選問題</a:t>
            </a:r>
            <a:r>
              <a:rPr lang="zh-TW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閣下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有多少名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歲或以下的子女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>
                <a:solidFill>
                  <a:srgbClr val="000000"/>
                </a:solidFill>
              </a:rPr>
              <a:pPr/>
              <a:t>4</a:t>
            </a:fld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00293594"/>
              </p:ext>
            </p:extLst>
          </p:nvPr>
        </p:nvGraphicFramePr>
        <p:xfrm>
          <a:off x="-108520" y="0"/>
          <a:ext cx="8928992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582778090"/>
              </p:ext>
            </p:extLst>
          </p:nvPr>
        </p:nvGraphicFramePr>
        <p:xfrm>
          <a:off x="1149822" y="1268760"/>
          <a:ext cx="745462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被訪者基本資料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64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被訪者身份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6</a:t>
            </a:fld>
            <a:endParaRPr lang="zh-HK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7837172"/>
              </p:ext>
            </p:extLst>
          </p:nvPr>
        </p:nvGraphicFramePr>
        <p:xfrm>
          <a:off x="529208" y="1628800"/>
          <a:ext cx="4042792" cy="319170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28192"/>
                <a:gridCol w="1152128"/>
                <a:gridCol w="1162472"/>
              </a:tblGrid>
              <a:tr h="767342"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HK" alt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HK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百份比</a:t>
                      </a:r>
                      <a:endParaRPr lang="zh-HK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3408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父親</a:t>
                      </a:r>
                      <a:endParaRPr lang="en-US" altLang="zh-TW" sz="18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0" algn="l" fontAlgn="t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包括繼父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892175" algn="r"/>
                        </a:tabLst>
                      </a:pPr>
                      <a:r>
                        <a:rPr lang="en-US" altLang="zh-HK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142</a:t>
                      </a:r>
                      <a:endParaRPr lang="en-US" altLang="zh-HK" sz="24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892175" algn="r"/>
                        </a:tabLst>
                      </a:pPr>
                      <a:r>
                        <a:rPr lang="en-US" altLang="zh-HK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28.6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HK" sz="18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085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母親</a:t>
                      </a:r>
                      <a:endParaRPr lang="en-US" altLang="zh-TW" sz="18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82563" indent="0" algn="l" fontAlgn="t"/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包括繼母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892175" algn="r"/>
                        </a:tabLst>
                      </a:pPr>
                      <a:r>
                        <a:rPr lang="en-US" altLang="zh-HK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355</a:t>
                      </a:r>
                      <a:endParaRPr lang="en-US" altLang="zh-HK" sz="24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892175" algn="r"/>
                        </a:tabLst>
                      </a:pPr>
                      <a:r>
                        <a:rPr lang="en-US" altLang="zh-HK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71.4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HK" sz="18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6189">
                <a:tc>
                  <a:txBody>
                    <a:bodyPr/>
                    <a:lstStyle/>
                    <a:p>
                      <a:pPr algn="l" fontAlgn="t"/>
                      <a:r>
                        <a:rPr lang="zh-HK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總數</a:t>
                      </a:r>
                      <a:endParaRPr lang="zh-HK" alt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892175" algn="r"/>
                        </a:tabLst>
                      </a:pPr>
                      <a:r>
                        <a:rPr lang="en-US" altLang="zh-HK" sz="24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497</a:t>
                      </a:r>
                      <a:endParaRPr lang="en-US" altLang="zh-HK" sz="24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892175" algn="r"/>
                        </a:tabLst>
                      </a:pPr>
                      <a:r>
                        <a:rPr lang="en-US" altLang="zh-HK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	100.0</a:t>
                      </a:r>
                      <a:r>
                        <a:rPr lang="en-US" altLang="zh-TW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en-US" altLang="zh-HK" sz="1800" b="0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1484784"/>
            <a:ext cx="2987299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被訪者的子女數目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7</a:t>
            </a:fld>
            <a:endParaRPr lang="zh-HK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750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6228184" y="3399383"/>
            <a:ext cx="1966900" cy="864096"/>
          </a:xfrm>
          <a:prstGeom prst="wedgeRectCallout">
            <a:avLst>
              <a:gd name="adj1" fmla="val -101342"/>
              <a:gd name="adj2" fmla="val -7694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60.2%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有一名子女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3203848" y="4077072"/>
            <a:ext cx="1966900" cy="864096"/>
          </a:xfrm>
          <a:prstGeom prst="wedgeRectCallout">
            <a:avLst>
              <a:gd name="adj1" fmla="val -101342"/>
              <a:gd name="adj2" fmla="val -7694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34.6%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有兩名子女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程序 11"/>
          <p:cNvSpPr/>
          <p:nvPr/>
        </p:nvSpPr>
        <p:spPr>
          <a:xfrm>
            <a:off x="5818820" y="4542234"/>
            <a:ext cx="2376264" cy="1152128"/>
          </a:xfrm>
          <a:prstGeom prst="flowChart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平均子女數目</a:t>
            </a:r>
            <a:r>
              <a:rPr lang="en-US" altLang="zh-TW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1.46</a:t>
            </a:r>
            <a:endParaRPr lang="zh-HK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者的年齡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8</a:t>
            </a:fld>
            <a:endParaRPr lang="zh-HK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8046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7069460" y="3717032"/>
            <a:ext cx="1174948" cy="576064"/>
          </a:xfrm>
          <a:prstGeom prst="wedgeRectCallout">
            <a:avLst>
              <a:gd name="adj1" fmla="val -82062"/>
              <a:gd name="adj2" fmla="val -5627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39.6%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410795" y="4275931"/>
            <a:ext cx="1174948" cy="576064"/>
          </a:xfrm>
          <a:prstGeom prst="wedgeRectCallout">
            <a:avLst>
              <a:gd name="adj1" fmla="val -82062"/>
              <a:gd name="adj2" fmla="val -5627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34.6%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9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平均家庭每月收入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9</a:t>
            </a:fld>
            <a:endParaRPr lang="zh-HK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318967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331388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5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2062</Words>
  <Application>Microsoft Office PowerPoint</Application>
  <PresentationFormat>如螢幕大小 (4:3)</PresentationFormat>
  <Paragraphs>506</Paragraphs>
  <Slides>40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43" baseType="lpstr">
      <vt:lpstr>預設簡報設計</vt:lpstr>
      <vt:lpstr>Office 佈景主題</vt:lpstr>
      <vt:lpstr>1_預設簡報設計</vt:lpstr>
      <vt:lpstr>基督教香港信義會 王賽明快樂家庭培育中心</vt:lpstr>
      <vt:lpstr>研究背景</vt:lpstr>
      <vt:lpstr>研究目標</vt:lpstr>
      <vt:lpstr>調查方法及樣本資料</vt:lpstr>
      <vt:lpstr>第一部份： 被訪者基本資料</vt:lpstr>
      <vt:lpstr>被訪者身份</vt:lpstr>
      <vt:lpstr>被訪者的子女數目</vt:lpstr>
      <vt:lpstr>被訪者的年齡</vt:lpstr>
      <vt:lpstr>被訪者的平均家庭每月收入</vt:lpstr>
      <vt:lpstr>第二部份： 被訪者家庭的 快樂程度</vt:lpstr>
      <vt:lpstr>被訪者家庭的快樂程度</vt:lpstr>
      <vt:lpstr>被訪者本人和家庭的快樂程度</vt:lpstr>
      <vt:lpstr>被訪者認為提升和減低 「家庭快樂」的最重要因素</vt:lpstr>
      <vt:lpstr>家庭快樂程度與家庭月入：沒有相關性</vt:lpstr>
      <vt:lpstr>第三部份：  被訪者每天和子女相處的狀況</vt:lpstr>
      <vt:lpstr>被訪者平均每天陪伴子女 及與子女溝通的時間 (分鐘)</vt:lpstr>
      <vt:lpstr>被訪者子女的主要照顧者</vt:lpstr>
      <vt:lpstr>家庭快樂程度和主要照顧安排的關係</vt:lpstr>
      <vt:lpstr>第四部份：  提升家庭快樂的 三大支柱</vt:lpstr>
      <vt:lpstr>「快樂家庭」的三大支柱</vt:lpstr>
      <vt:lpstr>PowerPoint 簡報</vt:lpstr>
      <vt:lpstr>被訪者本人和家庭快樂程度</vt:lpstr>
      <vt:lpstr>按家庭快樂程度將被訪者分成三組</vt:lpstr>
      <vt:lpstr>家庭快樂程度與個人快樂程度的關係</vt:lpstr>
      <vt:lpstr>PowerPoint 簡報</vt:lpstr>
      <vt:lpstr>互動因素一：互助</vt:lpstr>
      <vt:lpstr>互動因素二：溝通</vt:lpstr>
      <vt:lpstr>PowerPoint 簡報</vt:lpstr>
      <vt:lpstr>環境因素一：責任</vt:lpstr>
      <vt:lpstr>環境因素二：內聚</vt:lpstr>
      <vt:lpstr>討論及建議</vt:lpstr>
      <vt:lpstr>PowerPoint 簡報</vt:lpstr>
      <vt:lpstr>PowerPoint 簡報</vt:lpstr>
      <vt:lpstr>PowerPoint 簡報</vt:lpstr>
      <vt:lpstr>PowerPoint 簡報</vt:lpstr>
      <vt:lpstr>扮鬼扮馬齊齊拍</vt:lpstr>
      <vt:lpstr>PowerPoint 簡報</vt:lpstr>
      <vt:lpstr>PowerPoint 簡報</vt:lpstr>
      <vt:lpstr>PowerPoint 簡報</vt:lpstr>
      <vt:lpstr>PowerPoint 簡報</vt:lpstr>
    </vt:vector>
  </TitlesOfParts>
  <Company>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CCD</dc:creator>
  <cp:lastModifiedBy>staff</cp:lastModifiedBy>
  <cp:revision>161</cp:revision>
  <cp:lastPrinted>2015-02-16T02:42:27Z</cp:lastPrinted>
  <dcterms:created xsi:type="dcterms:W3CDTF">2014-08-04T03:10:36Z</dcterms:created>
  <dcterms:modified xsi:type="dcterms:W3CDTF">2015-02-16T09:37:41Z</dcterms:modified>
</cp:coreProperties>
</file>